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97332-FC7B-824D-9CDD-54963EE52314}" v="9" dt="2021-04-09T09:07:58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71697332-FC7B-824D-9CDD-54963EE52314}"/>
    <pc:docChg chg="custSel modSld">
      <pc:chgData name="Raul Anghel" userId="6962734d-c812-4611-afb4-bdff9a6294f2" providerId="ADAL" clId="{71697332-FC7B-824D-9CDD-54963EE52314}" dt="2021-04-09T09:08:08.185" v="247" actId="15"/>
      <pc:docMkLst>
        <pc:docMk/>
      </pc:docMkLst>
      <pc:sldChg chg="modSp mod">
        <pc:chgData name="Raul Anghel" userId="6962734d-c812-4611-afb4-bdff9a6294f2" providerId="ADAL" clId="{71697332-FC7B-824D-9CDD-54963EE52314}" dt="2021-04-09T09:08:08.185" v="247" actId="15"/>
        <pc:sldMkLst>
          <pc:docMk/>
          <pc:sldMk cId="444126559" sldId="279"/>
        </pc:sldMkLst>
        <pc:spChg chg="mod">
          <ac:chgData name="Raul Anghel" userId="6962734d-c812-4611-afb4-bdff9a6294f2" providerId="ADAL" clId="{71697332-FC7B-824D-9CDD-54963EE52314}" dt="2021-04-09T09:08:08.185" v="247" actId="15"/>
          <ac:spMkLst>
            <pc:docMk/>
            <pc:sldMk cId="444126559" sldId="279"/>
            <ac:spMk id="5" creationId="{026590D1-6092-4347-895D-81DA3CDA925A}"/>
          </ac:spMkLst>
        </pc:spChg>
        <pc:spChg chg="mod">
          <ac:chgData name="Raul Anghel" userId="6962734d-c812-4611-afb4-bdff9a6294f2" providerId="ADAL" clId="{71697332-FC7B-824D-9CDD-54963EE52314}" dt="2021-04-09T08:47:33.946" v="1" actId="790"/>
          <ac:spMkLst>
            <pc:docMk/>
            <pc:sldMk cId="444126559" sldId="279"/>
            <ac:spMk id="17" creationId="{6D2E6992-ABE5-42C8-A578-E01A52597F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hu-HU" dirty="0"/>
              <a:t>Lesson 1 – Design Guidelines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1049514"/>
            <a:ext cx="8426449" cy="3508653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2000" b="1" dirty="0">
                <a:solidFill>
                  <a:schemeClr val="tx2"/>
                </a:solidFill>
              </a:rPr>
              <a:t>Variables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Struct Types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Pointers 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Pass by Value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Sharing Data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Escape Analysis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Stack Growth</a:t>
            </a:r>
          </a:p>
          <a:p>
            <a:pPr marL="685800" lvl="1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Garbage Collection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Constants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45</Words>
  <Application>Microsoft Macintosh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3</cp:revision>
  <dcterms:created xsi:type="dcterms:W3CDTF">2021-03-26T15:40:38Z</dcterms:created>
  <dcterms:modified xsi:type="dcterms:W3CDTF">2021-04-09T09:08:23Z</dcterms:modified>
</cp:coreProperties>
</file>