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2 – Language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1049514"/>
            <a:ext cx="8426449" cy="3508653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2000" b="1" dirty="0">
                <a:solidFill>
                  <a:schemeClr val="tx2"/>
                </a:solidFill>
              </a:rPr>
              <a:t>Variables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Struct Types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Pointers 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Pass by Value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Sharing Data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Escape Analysis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Stack Growth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Garbage Collection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Constants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</Words>
  <Application>Microsoft Macintosh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2021-04-09T09:10:10Z</dcterms:modified>
</cp:coreProperties>
</file>