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6E387-60E9-9C48-84D7-93299A66ACF0}" v="3" dt="2021-04-09T12:40:57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3 – Data Structures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4001095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Data-oriented Design</a:t>
            </a:r>
          </a:p>
          <a:p>
            <a:r>
              <a:rPr lang="en-US" sz="2000" b="1" dirty="0">
                <a:solidFill>
                  <a:schemeClr val="tx2"/>
                </a:solidFill>
              </a:rPr>
              <a:t>Arrays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Mechanical Sympathy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chemeClr val="tx2"/>
                </a:solidFill>
              </a:rPr>
              <a:t> Semantics</a:t>
            </a:r>
          </a:p>
          <a:p>
            <a:r>
              <a:rPr lang="en-US" sz="2000" b="1" dirty="0">
                <a:solidFill>
                  <a:srgbClr val="464547"/>
                </a:solidFill>
              </a:rPr>
              <a:t>Slices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Declaration, Length and Reference Types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Appending Slices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Slices of Slices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Slices and References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Strings and Slices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solidFill>
                  <a:srgbClr val="464547"/>
                </a:solidFill>
              </a:rPr>
              <a:t> Range Mechanics</a:t>
            </a:r>
          </a:p>
          <a:p>
            <a:r>
              <a:rPr lang="en-US" sz="2000" b="1" dirty="0">
                <a:solidFill>
                  <a:srgbClr val="464547"/>
                </a:solidFill>
              </a:rPr>
              <a:t>Maps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62</Words>
  <Application>Microsoft Macintosh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2021-04-09T12:41:36Z</dcterms:modified>
</cp:coreProperties>
</file>