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4 – Decoupling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40010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Methods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Declare and Receiver Behavior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Value and Pointer Semantics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Function/Method Variables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rgbClr val="464547"/>
                </a:solidFill>
              </a:rPr>
              <a:t>Interfaces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Polymorphism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 Method Sets and Address of Value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 Storage by Value</a:t>
            </a:r>
          </a:p>
          <a:p>
            <a:endParaRPr lang="en-US" sz="2000" b="1" dirty="0">
              <a:solidFill>
                <a:srgbClr val="464547"/>
              </a:solidFill>
            </a:endParaRPr>
          </a:p>
          <a:p>
            <a:r>
              <a:rPr lang="en-US" sz="2000" b="1" dirty="0">
                <a:solidFill>
                  <a:srgbClr val="464547"/>
                </a:solidFill>
              </a:rPr>
              <a:t>Embedding</a:t>
            </a:r>
          </a:p>
          <a:p>
            <a:r>
              <a:rPr lang="en-US" sz="2000" b="1" dirty="0">
                <a:solidFill>
                  <a:srgbClr val="464547"/>
                </a:solidFill>
              </a:rPr>
              <a:t>Exporting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58</Words>
  <Application>Microsoft Macintosh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2021-04-12T07:33:48Z</dcterms:modified>
</cp:coreProperties>
</file>