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8"/>
  </p:notesMasterIdLst>
  <p:handoutMasterIdLst>
    <p:handoutMasterId r:id="rId9"/>
  </p:handoutMasterIdLst>
  <p:sldIdLst>
    <p:sldId id="256" r:id="rId4"/>
    <p:sldId id="279" r:id="rId5"/>
    <p:sldId id="281" r:id="rId6"/>
    <p:sldId id="280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5 –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360098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Grouping Types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Grouping by State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Grouping by Behavior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Decoupling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Struct Composition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Decoupling with Interface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Interface Composition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Decoupling with Interface Composition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Remove Interface Pollution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More Precise API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40010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Conversions and Assertions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Interface Conversions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Runtime Type Assertions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Behavior Changes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Interface Pollution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Create IP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Remove IP</a:t>
            </a:r>
          </a:p>
          <a:p>
            <a:pPr marL="285750" indent="-285750">
              <a:buFontTx/>
              <a:buChar char="-"/>
            </a:pP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Mocking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Package to Mock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Clients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87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82</Words>
  <Application>Microsoft Macintosh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2021-04-12T10:11:54Z</dcterms:modified>
</cp:coreProperties>
</file>