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7"/>
  </p:notesMasterIdLst>
  <p:handoutMasterIdLst>
    <p:handoutMasterId r:id="rId8"/>
  </p:handoutMasterIdLst>
  <p:sldIdLst>
    <p:sldId id="256" r:id="rId4"/>
    <p:sldId id="279" r:id="rId5"/>
    <p:sldId id="280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6197"/>
  </p:normalViewPr>
  <p:slideViewPr>
    <p:cSldViewPr snapToGrid="0">
      <p:cViewPr varScale="1">
        <p:scale>
          <a:sx n="158" d="100"/>
          <a:sy n="158" d="100"/>
        </p:scale>
        <p:origin x="35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Anghel" userId="6962734d-c812-4611-afb4-bdff9a6294f2" providerId="ADAL" clId="{5006340B-D97C-234B-AD3D-975888F03D9F}"/>
    <pc:docChg chg="delSld modSld">
      <pc:chgData name="Raul Anghel" userId="6962734d-c812-4611-afb4-bdff9a6294f2" providerId="ADAL" clId="{5006340B-D97C-234B-AD3D-975888F03D9F}" dt="2021-04-12T12:51:39.400" v="121" actId="20577"/>
      <pc:docMkLst>
        <pc:docMk/>
      </pc:docMkLst>
      <pc:sldChg chg="modSp mod">
        <pc:chgData name="Raul Anghel" userId="6962734d-c812-4611-afb4-bdff9a6294f2" providerId="ADAL" clId="{5006340B-D97C-234B-AD3D-975888F03D9F}" dt="2021-04-12T12:50:25.028" v="26" actId="20577"/>
        <pc:sldMkLst>
          <pc:docMk/>
          <pc:sldMk cId="1733196742" sldId="256"/>
        </pc:sldMkLst>
        <pc:spChg chg="mod">
          <ac:chgData name="Raul Anghel" userId="6962734d-c812-4611-afb4-bdff9a6294f2" providerId="ADAL" clId="{5006340B-D97C-234B-AD3D-975888F03D9F}" dt="2021-04-12T12:50:25.028" v="26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5006340B-D97C-234B-AD3D-975888F03D9F}" dt="2021-04-12T12:51:39.400" v="121" actId="20577"/>
        <pc:sldMkLst>
          <pc:docMk/>
          <pc:sldMk cId="444126559" sldId="279"/>
        </pc:sldMkLst>
        <pc:spChg chg="mod">
          <ac:chgData name="Raul Anghel" userId="6962734d-c812-4611-afb4-bdff9a6294f2" providerId="ADAL" clId="{5006340B-D97C-234B-AD3D-975888F03D9F}" dt="2021-04-12T12:51:39.400" v="121" actId="20577"/>
          <ac:spMkLst>
            <pc:docMk/>
            <pc:sldMk cId="444126559" sldId="279"/>
            <ac:spMk id="5" creationId="{026590D1-6092-4347-895D-81DA3CDA925A}"/>
          </ac:spMkLst>
        </pc:spChg>
      </pc:sldChg>
      <pc:sldChg chg="del">
        <pc:chgData name="Raul Anghel" userId="6962734d-c812-4611-afb4-bdff9a6294f2" providerId="ADAL" clId="{5006340B-D97C-234B-AD3D-975888F03D9F}" dt="2021-04-12T12:50:30.146" v="27" actId="2696"/>
        <pc:sldMkLst>
          <pc:docMk/>
          <pc:sldMk cId="3288767254" sldId="281"/>
        </pc:sldMkLst>
      </pc:sldChg>
    </pc:docChg>
  </pc:docChgLst>
  <pc:docChgLst>
    <pc:chgData name="Raul Anghel" userId="6962734d-c812-4611-afb4-bdff9a6294f2" providerId="ADAL" clId="{23A6E387-60E9-9C48-84D7-93299A66ACF0}"/>
    <pc:docChg chg="undo custSel modSld">
      <pc:chgData name="Raul Anghel" userId="6962734d-c812-4611-afb4-bdff9a6294f2" providerId="ADAL" clId="{23A6E387-60E9-9C48-84D7-93299A66ACF0}" dt="2021-04-09T12:41:31.053" v="369" actId="20577"/>
      <pc:docMkLst>
        <pc:docMk/>
      </pc:docMkLst>
      <pc:sldChg chg="modSp mod">
        <pc:chgData name="Raul Anghel" userId="6962734d-c812-4611-afb4-bdff9a6294f2" providerId="ADAL" clId="{23A6E387-60E9-9C48-84D7-93299A66ACF0}" dt="2021-04-09T12:36:08.388" v="31" actId="20577"/>
        <pc:sldMkLst>
          <pc:docMk/>
          <pc:sldMk cId="1733196742" sldId="256"/>
        </pc:sldMkLst>
        <pc:spChg chg="mod">
          <ac:chgData name="Raul Anghel" userId="6962734d-c812-4611-afb4-bdff9a6294f2" providerId="ADAL" clId="{23A6E387-60E9-9C48-84D7-93299A66ACF0}" dt="2021-04-09T12:36:08.388" v="31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23A6E387-60E9-9C48-84D7-93299A66ACF0}" dt="2021-04-09T12:41:31.053" v="369" actId="20577"/>
        <pc:sldMkLst>
          <pc:docMk/>
          <pc:sldMk cId="444126559" sldId="279"/>
        </pc:sldMkLst>
        <pc:spChg chg="mod">
          <ac:chgData name="Raul Anghel" userId="6962734d-c812-4611-afb4-bdff9a6294f2" providerId="ADAL" clId="{23A6E387-60E9-9C48-84D7-93299A66ACF0}" dt="2021-04-09T12:41:31.053" v="369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C5E5C3D0-7336-CB4B-B89A-215EBB4E5521}"/>
    <pc:docChg chg="modSld">
      <pc:chgData name="Raul Anghel" userId="6962734d-c812-4611-afb4-bdff9a6294f2" providerId="ADAL" clId="{C5E5C3D0-7336-CB4B-B89A-215EBB4E5521}" dt="2021-04-12T07:33:41.809" v="308" actId="20577"/>
      <pc:docMkLst>
        <pc:docMk/>
      </pc:docMkLst>
      <pc:sldChg chg="modSp mod">
        <pc:chgData name="Raul Anghel" userId="6962734d-c812-4611-afb4-bdff9a6294f2" providerId="ADAL" clId="{C5E5C3D0-7336-CB4B-B89A-215EBB4E5521}" dt="2021-04-12T07:30:31.191" v="26" actId="20577"/>
        <pc:sldMkLst>
          <pc:docMk/>
          <pc:sldMk cId="1733196742" sldId="256"/>
        </pc:sldMkLst>
        <pc:spChg chg="mod">
          <ac:chgData name="Raul Anghel" userId="6962734d-c812-4611-afb4-bdff9a6294f2" providerId="ADAL" clId="{C5E5C3D0-7336-CB4B-B89A-215EBB4E5521}" dt="2021-04-12T07:30:31.191" v="26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C5E5C3D0-7336-CB4B-B89A-215EBB4E5521}" dt="2021-04-12T07:33:41.809" v="308" actId="20577"/>
        <pc:sldMkLst>
          <pc:docMk/>
          <pc:sldMk cId="444126559" sldId="279"/>
        </pc:sldMkLst>
        <pc:spChg chg="mod">
          <ac:chgData name="Raul Anghel" userId="6962734d-c812-4611-afb4-bdff9a6294f2" providerId="ADAL" clId="{C5E5C3D0-7336-CB4B-B89A-215EBB4E5521}" dt="2021-04-12T07:33:41.809" v="308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780A244D-6173-FD4D-9E91-408170CFA8FC}"/>
    <pc:docChg chg="custSel addSld modSld">
      <pc:chgData name="Raul Anghel" userId="6962734d-c812-4611-afb4-bdff9a6294f2" providerId="ADAL" clId="{780A244D-6173-FD4D-9E91-408170CFA8FC}" dt="2021-04-12T10:11:33.773" v="464" actId="20577"/>
      <pc:docMkLst>
        <pc:docMk/>
      </pc:docMkLst>
      <pc:sldChg chg="modSp mod">
        <pc:chgData name="Raul Anghel" userId="6962734d-c812-4611-afb4-bdff9a6294f2" providerId="ADAL" clId="{780A244D-6173-FD4D-9E91-408170CFA8FC}" dt="2021-04-12T10:06:42.970" v="22" actId="20577"/>
        <pc:sldMkLst>
          <pc:docMk/>
          <pc:sldMk cId="1733196742" sldId="256"/>
        </pc:sldMkLst>
        <pc:spChg chg="mod">
          <ac:chgData name="Raul Anghel" userId="6962734d-c812-4611-afb4-bdff9a6294f2" providerId="ADAL" clId="{780A244D-6173-FD4D-9E91-408170CFA8FC}" dt="2021-04-12T10:06:42.970" v="22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780A244D-6173-FD4D-9E91-408170CFA8FC}" dt="2021-04-12T10:09:26.206" v="257" actId="20577"/>
        <pc:sldMkLst>
          <pc:docMk/>
          <pc:sldMk cId="444126559" sldId="279"/>
        </pc:sldMkLst>
        <pc:spChg chg="mod">
          <ac:chgData name="Raul Anghel" userId="6962734d-c812-4611-afb4-bdff9a6294f2" providerId="ADAL" clId="{780A244D-6173-FD4D-9E91-408170CFA8FC}" dt="2021-04-12T10:09:26.206" v="257" actId="20577"/>
          <ac:spMkLst>
            <pc:docMk/>
            <pc:sldMk cId="444126559" sldId="279"/>
            <ac:spMk id="5" creationId="{026590D1-6092-4347-895D-81DA3CDA925A}"/>
          </ac:spMkLst>
        </pc:spChg>
      </pc:sldChg>
      <pc:sldChg chg="modSp add mod">
        <pc:chgData name="Raul Anghel" userId="6962734d-c812-4611-afb4-bdff9a6294f2" providerId="ADAL" clId="{780A244D-6173-FD4D-9E91-408170CFA8FC}" dt="2021-04-12T10:11:33.773" v="464" actId="20577"/>
        <pc:sldMkLst>
          <pc:docMk/>
          <pc:sldMk cId="3288767254" sldId="281"/>
        </pc:sldMkLst>
        <pc:spChg chg="mod">
          <ac:chgData name="Raul Anghel" userId="6962734d-c812-4611-afb4-bdff9a6294f2" providerId="ADAL" clId="{780A244D-6173-FD4D-9E91-408170CFA8FC}" dt="2021-04-12T10:11:33.773" v="464" actId="20577"/>
          <ac:spMkLst>
            <pc:docMk/>
            <pc:sldMk cId="3288767254" sldId="281"/>
            <ac:spMk id="5" creationId="{026590D1-6092-4347-895D-81DA3CDA92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4/12/21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4/12/21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Switch to GO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Lesson 6 – Error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D2E6992-ABE5-42C8-A578-E01A5259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861D93F-1A01-4BB6-AB3D-61F7C79BF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590D1-6092-4347-895D-81DA3CDA925A}"/>
              </a:ext>
            </a:extLst>
          </p:cNvPr>
          <p:cNvSpPr txBox="1"/>
          <p:nvPr/>
        </p:nvSpPr>
        <p:spPr>
          <a:xfrm>
            <a:off x="360364" y="774386"/>
            <a:ext cx="8426449" cy="3077766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Default Error Values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Error Variables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Type as Context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Behavior as Context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Wrapping Errors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412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963B9-42B5-4D28-A584-3D6F12C5F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A close up of a sunset&#10;&#10;Description automatically generated">
            <a:extLst>
              <a:ext uri="{FF2B5EF4-FFF2-40B4-BE49-F238E27FC236}">
                <a16:creationId xmlns:a16="http://schemas.microsoft.com/office/drawing/2014/main" id="{994EA7AB-3B79-42CA-A05E-833B14C87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5"/>
          <a:stretch/>
        </p:blipFill>
        <p:spPr>
          <a:xfrm>
            <a:off x="-47776" y="-23052"/>
            <a:ext cx="9191776" cy="4849691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E8A0E31-8D6D-4EAA-93CA-DAF8ABC86A9F}"/>
              </a:ext>
            </a:extLst>
          </p:cNvPr>
          <p:cNvSpPr txBox="1">
            <a:spLocks/>
          </p:cNvSpPr>
          <p:nvPr/>
        </p:nvSpPr>
        <p:spPr>
          <a:xfrm>
            <a:off x="668337" y="2691613"/>
            <a:ext cx="7807325" cy="218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LEARN, GROW AND SUCCEED TOGETHER!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C170969-73FD-4B6A-888B-27B3FF0E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57" y="644237"/>
            <a:ext cx="158008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684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42</Words>
  <Application>Microsoft Macintosh PowerPoint</Application>
  <PresentationFormat>On-screen Show (16:9)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Covers</vt:lpstr>
      <vt:lpstr>General</vt:lpstr>
      <vt:lpstr>Breakers</vt:lpstr>
      <vt:lpstr>Switch to GO</vt:lpstr>
      <vt:lpstr>Topics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to GO</dc:title>
  <dc:creator>Andrea Molnar</dc:creator>
  <cp:lastModifiedBy>Raul Anghel</cp:lastModifiedBy>
  <cp:revision>4</cp:revision>
  <dcterms:created xsi:type="dcterms:W3CDTF">2021-03-26T15:40:38Z</dcterms:created>
  <dcterms:modified xsi:type="dcterms:W3CDTF">2021-04-12T12:51:42Z</dcterms:modified>
</cp:coreProperties>
</file>