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1D494947-0E30-6B46-9FA7-C6C71E3BE55A}"/>
    <pc:docChg chg="undo custSel modSld">
      <pc:chgData name="Raul Anghel" userId="6962734d-c812-4611-afb4-bdff9a6294f2" providerId="ADAL" clId="{1D494947-0E30-6B46-9FA7-C6C71E3BE55A}" dt="2021-04-12T13:11:30.772" v="102" actId="20577"/>
      <pc:docMkLst>
        <pc:docMk/>
      </pc:docMkLst>
      <pc:sldChg chg="modSp mod">
        <pc:chgData name="Raul Anghel" userId="6962734d-c812-4611-afb4-bdff9a6294f2" providerId="ADAL" clId="{1D494947-0E30-6B46-9FA7-C6C71E3BE55A}" dt="2021-04-12T13:10:30.375" v="24" actId="20577"/>
        <pc:sldMkLst>
          <pc:docMk/>
          <pc:sldMk cId="1733196742" sldId="256"/>
        </pc:sldMkLst>
        <pc:spChg chg="mod">
          <ac:chgData name="Raul Anghel" userId="6962734d-c812-4611-afb4-bdff9a6294f2" providerId="ADAL" clId="{1D494947-0E30-6B46-9FA7-C6C71E3BE55A}" dt="2021-04-12T13:10:30.375" v="24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1D494947-0E30-6B46-9FA7-C6C71E3BE55A}" dt="2021-04-12T13:11:30.772" v="102" actId="20577"/>
        <pc:sldMkLst>
          <pc:docMk/>
          <pc:sldMk cId="444126559" sldId="279"/>
        </pc:sldMkLst>
        <pc:spChg chg="mod">
          <ac:chgData name="Raul Anghel" userId="6962734d-c812-4611-afb4-bdff9a6294f2" providerId="ADAL" clId="{1D494947-0E30-6B46-9FA7-C6C71E3BE55A}" dt="2021-04-12T13:11:30.772" v="102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7 – Packaging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184665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Language Mechanics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Design Guidelines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Package-Oriented Design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</Words>
  <Application>Microsoft Macintosh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2021-04-12T13:11:36Z</dcterms:modified>
</cp:coreProperties>
</file>