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5006340B-D97C-234B-AD3D-975888F03D9F}"/>
    <pc:docChg chg="delSld modSld">
      <pc:chgData name="Raul Anghel" userId="6962734d-c812-4611-afb4-bdff9a6294f2" providerId="ADAL" clId="{5006340B-D97C-234B-AD3D-975888F03D9F}" dt="2021-04-12T12:51:39.400" v="121" actId="20577"/>
      <pc:docMkLst>
        <pc:docMk/>
      </pc:docMkLst>
      <pc:sldChg chg="modSp mod">
        <pc:chgData name="Raul Anghel" userId="6962734d-c812-4611-afb4-bdff9a6294f2" providerId="ADAL" clId="{5006340B-D97C-234B-AD3D-975888F03D9F}" dt="2021-04-12T12:50:25.028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5006340B-D97C-234B-AD3D-975888F03D9F}" dt="2021-04-12T12:50:25.028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5006340B-D97C-234B-AD3D-975888F03D9F}" dt="2021-04-12T12:51:39.400" v="121" actId="20577"/>
        <pc:sldMkLst>
          <pc:docMk/>
          <pc:sldMk cId="444126559" sldId="279"/>
        </pc:sldMkLst>
        <pc:spChg chg="mod">
          <ac:chgData name="Raul Anghel" userId="6962734d-c812-4611-afb4-bdff9a6294f2" providerId="ADAL" clId="{5006340B-D97C-234B-AD3D-975888F03D9F}" dt="2021-04-12T12:51:39.400" v="121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del">
        <pc:chgData name="Raul Anghel" userId="6962734d-c812-4611-afb4-bdff9a6294f2" providerId="ADAL" clId="{5006340B-D97C-234B-AD3D-975888F03D9F}" dt="2021-04-12T12:50:30.146" v="27" actId="2696"/>
        <pc:sldMkLst>
          <pc:docMk/>
          <pc:sldMk cId="3288767254" sldId="281"/>
        </pc:sldMkLst>
      </pc:sldChg>
    </pc:docChg>
  </pc:docChgLst>
  <pc:docChgLst>
    <pc:chgData name="Raul Anghel" userId="6962734d-c812-4611-afb4-bdff9a6294f2" providerId="ADAL" clId="{88CA1C56-5AE0-9A4D-95F7-FA9B031CE666}"/>
    <pc:docChg chg="modSld">
      <pc:chgData name="Raul Anghel" userId="6962734d-c812-4611-afb4-bdff9a6294f2" providerId="ADAL" clId="{88CA1C56-5AE0-9A4D-95F7-FA9B031CE666}" dt="2021-04-12T13:51:27.646" v="94" actId="20577"/>
      <pc:docMkLst>
        <pc:docMk/>
      </pc:docMkLst>
      <pc:sldChg chg="modSp mod">
        <pc:chgData name="Raul Anghel" userId="6962734d-c812-4611-afb4-bdff9a6294f2" providerId="ADAL" clId="{88CA1C56-5AE0-9A4D-95F7-FA9B031CE666}" dt="2021-04-12T13:50:46.869" v="25" actId="20577"/>
        <pc:sldMkLst>
          <pc:docMk/>
          <pc:sldMk cId="1733196742" sldId="256"/>
        </pc:sldMkLst>
        <pc:spChg chg="mod">
          <ac:chgData name="Raul Anghel" userId="6962734d-c812-4611-afb4-bdff9a6294f2" providerId="ADAL" clId="{88CA1C56-5AE0-9A4D-95F7-FA9B031CE666}" dt="2021-04-12T13:50:46.869" v="25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88CA1C56-5AE0-9A4D-95F7-FA9B031CE666}" dt="2021-04-12T13:51:27.646" v="94" actId="20577"/>
        <pc:sldMkLst>
          <pc:docMk/>
          <pc:sldMk cId="444126559" sldId="279"/>
        </pc:sldMkLst>
        <pc:spChg chg="mod">
          <ac:chgData name="Raul Anghel" userId="6962734d-c812-4611-afb4-bdff9a6294f2" providerId="ADAL" clId="{88CA1C56-5AE0-9A4D-95F7-FA9B031CE666}" dt="2021-04-12T13:51:27.646" v="9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780A244D-6173-FD4D-9E91-408170CFA8FC}"/>
    <pc:docChg chg="custSel addSld modSld">
      <pc:chgData name="Raul Anghel" userId="6962734d-c812-4611-afb4-bdff9a6294f2" providerId="ADAL" clId="{780A244D-6173-FD4D-9E91-408170CFA8FC}" dt="2021-04-12T10:11:33.773" v="464" actId="20577"/>
      <pc:docMkLst>
        <pc:docMk/>
      </pc:docMkLst>
      <pc:sldChg chg="modSp mod">
        <pc:chgData name="Raul Anghel" userId="6962734d-c812-4611-afb4-bdff9a6294f2" providerId="ADAL" clId="{780A244D-6173-FD4D-9E91-408170CFA8FC}" dt="2021-04-12T10:06:42.970" v="22" actId="20577"/>
        <pc:sldMkLst>
          <pc:docMk/>
          <pc:sldMk cId="1733196742" sldId="256"/>
        </pc:sldMkLst>
        <pc:spChg chg="mod">
          <ac:chgData name="Raul Anghel" userId="6962734d-c812-4611-afb4-bdff9a6294f2" providerId="ADAL" clId="{780A244D-6173-FD4D-9E91-408170CFA8FC}" dt="2021-04-12T10:06:42.970" v="22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780A244D-6173-FD4D-9E91-408170CFA8FC}" dt="2021-04-12T10:09:26.206" v="257" actId="20577"/>
        <pc:sldMkLst>
          <pc:docMk/>
          <pc:sldMk cId="444126559" sldId="279"/>
        </pc:sldMkLst>
        <pc:spChg chg="mod">
          <ac:chgData name="Raul Anghel" userId="6962734d-c812-4611-afb4-bdff9a6294f2" providerId="ADAL" clId="{780A244D-6173-FD4D-9E91-408170CFA8FC}" dt="2021-04-12T10:09:26.206" v="257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modSp add mod">
        <pc:chgData name="Raul Anghel" userId="6962734d-c812-4611-afb4-bdff9a6294f2" providerId="ADAL" clId="{780A244D-6173-FD4D-9E91-408170CFA8FC}" dt="2021-04-12T10:11:33.773" v="464" actId="20577"/>
        <pc:sldMkLst>
          <pc:docMk/>
          <pc:sldMk cId="3288767254" sldId="281"/>
        </pc:sldMkLst>
        <pc:spChg chg="mod">
          <ac:chgData name="Raul Anghel" userId="6962734d-c812-4611-afb4-bdff9a6294f2" providerId="ADAL" clId="{780A244D-6173-FD4D-9E91-408170CFA8FC}" dt="2021-04-12T10:11:33.773" v="464" actId="20577"/>
          <ac:spMkLst>
            <pc:docMk/>
            <pc:sldMk cId="3288767254" sldId="281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8 – Goroutines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184665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OS Scheduler Mechanics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Go Scheduler Mechanics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Creating Goroutines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36</Words>
  <Application>Microsoft Macintosh PowerPoint</Application>
  <PresentationFormat>On-screen Show 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2021-04-12T13:51:34Z</dcterms:modified>
</cp:coreProperties>
</file>