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9 – Data Races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369331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Cache Coherency and False Sharing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Synchronization with Atomic Functions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Synchronization with Mutexes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Race Detection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Map Data Race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Interface-Based Race Conditions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49</Words>
  <Application>Microsoft Macintosh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2021-04-13T06:27:39Z</dcterms:modified>
</cp:coreProperties>
</file>