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88CA1C56-5AE0-9A4D-95F7-FA9B031CE666}"/>
    <pc:docChg chg="modSld">
      <pc:chgData name="Raul Anghel" userId="6962734d-c812-4611-afb4-bdff9a6294f2" providerId="ADAL" clId="{88CA1C56-5AE0-9A4D-95F7-FA9B031CE666}" dt="2021-04-12T13:51:27.646" v="94" actId="20577"/>
      <pc:docMkLst>
        <pc:docMk/>
      </pc:docMkLst>
      <pc:sldChg chg="modSp mod">
        <pc:chgData name="Raul Anghel" userId="6962734d-c812-4611-afb4-bdff9a6294f2" providerId="ADAL" clId="{88CA1C56-5AE0-9A4D-95F7-FA9B031CE666}" dt="2021-04-12T13:50:46.869" v="25" actId="20577"/>
        <pc:sldMkLst>
          <pc:docMk/>
          <pc:sldMk cId="1733196742" sldId="256"/>
        </pc:sldMkLst>
        <pc:spChg chg="mod">
          <ac:chgData name="Raul Anghel" userId="6962734d-c812-4611-afb4-bdff9a6294f2" providerId="ADAL" clId="{88CA1C56-5AE0-9A4D-95F7-FA9B031CE666}" dt="2021-04-12T13:50:46.869" v="25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88CA1C56-5AE0-9A4D-95F7-FA9B031CE666}" dt="2021-04-12T13:51:27.646" v="94" actId="20577"/>
        <pc:sldMkLst>
          <pc:docMk/>
          <pc:sldMk cId="444126559" sldId="279"/>
        </pc:sldMkLst>
        <pc:spChg chg="mod">
          <ac:chgData name="Raul Anghel" userId="6962734d-c812-4611-afb4-bdff9a6294f2" providerId="ADAL" clId="{88CA1C56-5AE0-9A4D-95F7-FA9B031CE666}" dt="2021-04-12T13:51:27.646" v="9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FC983801-9D5B-1D4D-B3A5-DE6E77E7B337}"/>
    <pc:docChg chg="custSel modSld">
      <pc:chgData name="Raul Anghel" userId="6962734d-c812-4611-afb4-bdff9a6294f2" providerId="ADAL" clId="{FC983801-9D5B-1D4D-B3A5-DE6E77E7B337}" dt="2021-04-14T07:08:44.117" v="164" actId="20577"/>
      <pc:docMkLst>
        <pc:docMk/>
      </pc:docMkLst>
      <pc:sldChg chg="modSp mod">
        <pc:chgData name="Raul Anghel" userId="6962734d-c812-4611-afb4-bdff9a6294f2" providerId="ADAL" clId="{FC983801-9D5B-1D4D-B3A5-DE6E77E7B337}" dt="2021-04-14T07:06:36.768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FC983801-9D5B-1D4D-B3A5-DE6E77E7B337}" dt="2021-04-14T07:06:36.768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FC983801-9D5B-1D4D-B3A5-DE6E77E7B337}" dt="2021-04-14T07:08:44.117" v="164" actId="20577"/>
        <pc:sldMkLst>
          <pc:docMk/>
          <pc:sldMk cId="444126559" sldId="279"/>
        </pc:sldMkLst>
        <pc:spChg chg="mod">
          <ac:chgData name="Raul Anghel" userId="6962734d-c812-4611-afb4-bdff9a6294f2" providerId="ADAL" clId="{FC983801-9D5B-1D4D-B3A5-DE6E77E7B337}" dt="2021-04-14T07:08:44.117" v="16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A0586ED5-26ED-1348-A837-BC3A6120726F}"/>
    <pc:docChg chg="custSel modSld">
      <pc:chgData name="Raul Anghel" userId="6962734d-c812-4611-afb4-bdff9a6294f2" providerId="ADAL" clId="{A0586ED5-26ED-1348-A837-BC3A6120726F}" dt="2021-04-13T06:27:34.507" v="196" actId="20577"/>
      <pc:docMkLst>
        <pc:docMk/>
      </pc:docMkLst>
      <pc:sldChg chg="modSp mod">
        <pc:chgData name="Raul Anghel" userId="6962734d-c812-4611-afb4-bdff9a6294f2" providerId="ADAL" clId="{A0586ED5-26ED-1348-A837-BC3A6120726F}" dt="2021-04-13T06:25:49.736" v="21" actId="20577"/>
        <pc:sldMkLst>
          <pc:docMk/>
          <pc:sldMk cId="1733196742" sldId="256"/>
        </pc:sldMkLst>
        <pc:spChg chg="mod">
          <ac:chgData name="Raul Anghel" userId="6962734d-c812-4611-afb4-bdff9a6294f2" providerId="ADAL" clId="{A0586ED5-26ED-1348-A837-BC3A6120726F}" dt="2021-04-13T06:25:49.736" v="2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A0586ED5-26ED-1348-A837-BC3A6120726F}" dt="2021-04-13T06:27:34.507" v="196" actId="20577"/>
        <pc:sldMkLst>
          <pc:docMk/>
          <pc:sldMk cId="444126559" sldId="279"/>
        </pc:sldMkLst>
        <pc:spChg chg="mod">
          <ac:chgData name="Raul Anghel" userId="6962734d-c812-4611-afb4-bdff9a6294f2" providerId="ADAL" clId="{A0586ED5-26ED-1348-A837-BC3A6120726F}" dt="2021-04-13T06:27:34.507" v="19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10 – Channels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400109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Signaling Semantics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Basic Patterns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Wait for Task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Wait for Result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Wait for Finished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Pooling Pattern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Fan Out Pattern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>
                <a:solidFill>
                  <a:schemeClr val="tx2"/>
                </a:solidFill>
              </a:rPr>
              <a:t>Drop Pattern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50</Words>
  <Application>Microsoft Macintosh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2021-04-14T07:08:54Z</dcterms:modified>
</cp:coreProperties>
</file>