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7"/>
  </p:notesMasterIdLst>
  <p:handoutMasterIdLst>
    <p:handoutMasterId r:id="rId8"/>
  </p:handoutMasterIdLst>
  <p:sldIdLst>
    <p:sldId id="256" r:id="rId4"/>
    <p:sldId id="279" r:id="rId5"/>
    <p:sldId id="280" r:id="rId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 autoAdjust="0"/>
    <p:restoredTop sz="96197"/>
  </p:normalViewPr>
  <p:slideViewPr>
    <p:cSldViewPr snapToGrid="0">
      <p:cViewPr varScale="1">
        <p:scale>
          <a:sx n="158" d="100"/>
          <a:sy n="158" d="100"/>
        </p:scale>
        <p:origin x="352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Anghel" userId="6962734d-c812-4611-afb4-bdff9a6294f2" providerId="ADAL" clId="{23A6E387-60E9-9C48-84D7-93299A66ACF0}"/>
    <pc:docChg chg="undo custSel modSld">
      <pc:chgData name="Raul Anghel" userId="6962734d-c812-4611-afb4-bdff9a6294f2" providerId="ADAL" clId="{23A6E387-60E9-9C48-84D7-93299A66ACF0}" dt="2021-04-09T12:41:31.053" v="369" actId="20577"/>
      <pc:docMkLst>
        <pc:docMk/>
      </pc:docMkLst>
      <pc:sldChg chg="modSp mod">
        <pc:chgData name="Raul Anghel" userId="6962734d-c812-4611-afb4-bdff9a6294f2" providerId="ADAL" clId="{23A6E387-60E9-9C48-84D7-93299A66ACF0}" dt="2021-04-09T12:36:08.388" v="31" actId="20577"/>
        <pc:sldMkLst>
          <pc:docMk/>
          <pc:sldMk cId="1733196742" sldId="256"/>
        </pc:sldMkLst>
        <pc:spChg chg="mod">
          <ac:chgData name="Raul Anghel" userId="6962734d-c812-4611-afb4-bdff9a6294f2" providerId="ADAL" clId="{23A6E387-60E9-9C48-84D7-93299A66ACF0}" dt="2021-04-09T12:36:08.388" v="31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23A6E387-60E9-9C48-84D7-93299A66ACF0}" dt="2021-04-09T12:41:31.053" v="369" actId="20577"/>
        <pc:sldMkLst>
          <pc:docMk/>
          <pc:sldMk cId="444126559" sldId="279"/>
        </pc:sldMkLst>
        <pc:spChg chg="mod">
          <ac:chgData name="Raul Anghel" userId="6962734d-c812-4611-afb4-bdff9a6294f2" providerId="ADAL" clId="{23A6E387-60E9-9C48-84D7-93299A66ACF0}" dt="2021-04-09T12:41:31.053" v="369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0F34BEF1-1825-1049-8F33-874C433734EA}"/>
    <pc:docChg chg="custSel modSld">
      <pc:chgData name="Raul Anghel" userId="6962734d-c812-4611-afb4-bdff9a6294f2" providerId="ADAL" clId="{0F34BEF1-1825-1049-8F33-874C433734EA}" dt="2021-04-19T07:19:43.900" v="211" actId="20577"/>
      <pc:docMkLst>
        <pc:docMk/>
      </pc:docMkLst>
      <pc:sldChg chg="modSp mod">
        <pc:chgData name="Raul Anghel" userId="6962734d-c812-4611-afb4-bdff9a6294f2" providerId="ADAL" clId="{0F34BEF1-1825-1049-8F33-874C433734EA}" dt="2021-04-19T07:17:35" v="34" actId="20577"/>
        <pc:sldMkLst>
          <pc:docMk/>
          <pc:sldMk cId="1733196742" sldId="256"/>
        </pc:sldMkLst>
        <pc:spChg chg="mod">
          <ac:chgData name="Raul Anghel" userId="6962734d-c812-4611-afb4-bdff9a6294f2" providerId="ADAL" clId="{0F34BEF1-1825-1049-8F33-874C433734EA}" dt="2021-04-19T07:17:35" v="34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0F34BEF1-1825-1049-8F33-874C433734EA}" dt="2021-04-19T07:19:43.900" v="211" actId="20577"/>
        <pc:sldMkLst>
          <pc:docMk/>
          <pc:sldMk cId="444126559" sldId="279"/>
        </pc:sldMkLst>
        <pc:spChg chg="mod">
          <ac:chgData name="Raul Anghel" userId="6962734d-c812-4611-afb4-bdff9a6294f2" providerId="ADAL" clId="{0F34BEF1-1825-1049-8F33-874C433734EA}" dt="2021-04-19T07:19:43.900" v="211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B4319B7D-FA7A-E44D-A6FA-643F48F67E53}"/>
    <pc:docChg chg="modSld">
      <pc:chgData name="Raul Anghel" userId="6962734d-c812-4611-afb4-bdff9a6294f2" providerId="ADAL" clId="{B4319B7D-FA7A-E44D-A6FA-643F48F67E53}" dt="2021-04-14T09:03:57.807" v="66" actId="20577"/>
      <pc:docMkLst>
        <pc:docMk/>
      </pc:docMkLst>
      <pc:sldChg chg="modSp mod">
        <pc:chgData name="Raul Anghel" userId="6962734d-c812-4611-afb4-bdff9a6294f2" providerId="ADAL" clId="{B4319B7D-FA7A-E44D-A6FA-643F48F67E53}" dt="2021-04-14T09:03:13.986" v="27" actId="20577"/>
        <pc:sldMkLst>
          <pc:docMk/>
          <pc:sldMk cId="1733196742" sldId="256"/>
        </pc:sldMkLst>
        <pc:spChg chg="mod">
          <ac:chgData name="Raul Anghel" userId="6962734d-c812-4611-afb4-bdff9a6294f2" providerId="ADAL" clId="{B4319B7D-FA7A-E44D-A6FA-643F48F67E53}" dt="2021-04-14T09:03:13.986" v="27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B4319B7D-FA7A-E44D-A6FA-643F48F67E53}" dt="2021-04-14T09:03:57.807" v="66" actId="20577"/>
        <pc:sldMkLst>
          <pc:docMk/>
          <pc:sldMk cId="444126559" sldId="279"/>
        </pc:sldMkLst>
        <pc:spChg chg="mod">
          <ac:chgData name="Raul Anghel" userId="6962734d-c812-4611-afb4-bdff9a6294f2" providerId="ADAL" clId="{B4319B7D-FA7A-E44D-A6FA-643F48F67E53}" dt="2021-04-14T09:03:57.807" v="66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FC983801-9D5B-1D4D-B3A5-DE6E77E7B337}"/>
    <pc:docChg chg="custSel modSld">
      <pc:chgData name="Raul Anghel" userId="6962734d-c812-4611-afb4-bdff9a6294f2" providerId="ADAL" clId="{FC983801-9D5B-1D4D-B3A5-DE6E77E7B337}" dt="2021-04-14T07:08:44.117" v="164" actId="20577"/>
      <pc:docMkLst>
        <pc:docMk/>
      </pc:docMkLst>
      <pc:sldChg chg="modSp mod">
        <pc:chgData name="Raul Anghel" userId="6962734d-c812-4611-afb4-bdff9a6294f2" providerId="ADAL" clId="{FC983801-9D5B-1D4D-B3A5-DE6E77E7B337}" dt="2021-04-14T07:06:36.768" v="20" actId="20577"/>
        <pc:sldMkLst>
          <pc:docMk/>
          <pc:sldMk cId="1733196742" sldId="256"/>
        </pc:sldMkLst>
        <pc:spChg chg="mod">
          <ac:chgData name="Raul Anghel" userId="6962734d-c812-4611-afb4-bdff9a6294f2" providerId="ADAL" clId="{FC983801-9D5B-1D4D-B3A5-DE6E77E7B337}" dt="2021-04-14T07:06:36.768" v="20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FC983801-9D5B-1D4D-B3A5-DE6E77E7B337}" dt="2021-04-14T07:08:44.117" v="164" actId="20577"/>
        <pc:sldMkLst>
          <pc:docMk/>
          <pc:sldMk cId="444126559" sldId="279"/>
        </pc:sldMkLst>
        <pc:spChg chg="mod">
          <ac:chgData name="Raul Anghel" userId="6962734d-c812-4611-afb4-bdff9a6294f2" providerId="ADAL" clId="{FC983801-9D5B-1D4D-B3A5-DE6E77E7B337}" dt="2021-04-14T07:08:44.117" v="164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C5E5C3D0-7336-CB4B-B89A-215EBB4E5521}"/>
    <pc:docChg chg="modSld">
      <pc:chgData name="Raul Anghel" userId="6962734d-c812-4611-afb4-bdff9a6294f2" providerId="ADAL" clId="{C5E5C3D0-7336-CB4B-B89A-215EBB4E5521}" dt="2021-04-12T07:33:41.809" v="308" actId="20577"/>
      <pc:docMkLst>
        <pc:docMk/>
      </pc:docMkLst>
      <pc:sldChg chg="modSp mod">
        <pc:chgData name="Raul Anghel" userId="6962734d-c812-4611-afb4-bdff9a6294f2" providerId="ADAL" clId="{C5E5C3D0-7336-CB4B-B89A-215EBB4E5521}" dt="2021-04-12T07:30:31.191" v="26" actId="20577"/>
        <pc:sldMkLst>
          <pc:docMk/>
          <pc:sldMk cId="1733196742" sldId="256"/>
        </pc:sldMkLst>
        <pc:spChg chg="mod">
          <ac:chgData name="Raul Anghel" userId="6962734d-c812-4611-afb4-bdff9a6294f2" providerId="ADAL" clId="{C5E5C3D0-7336-CB4B-B89A-215EBB4E5521}" dt="2021-04-12T07:30:31.191" v="26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C5E5C3D0-7336-CB4B-B89A-215EBB4E5521}" dt="2021-04-12T07:33:41.809" v="308" actId="20577"/>
        <pc:sldMkLst>
          <pc:docMk/>
          <pc:sldMk cId="444126559" sldId="279"/>
        </pc:sldMkLst>
        <pc:spChg chg="mod">
          <ac:chgData name="Raul Anghel" userId="6962734d-c812-4611-afb4-bdff9a6294f2" providerId="ADAL" clId="{C5E5C3D0-7336-CB4B-B89A-215EBB4E5521}" dt="2021-04-12T07:33:41.809" v="308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BCAEED50-E467-6842-9CC0-868EBFEB38FA}"/>
    <pc:docChg chg="modSld">
      <pc:chgData name="Raul Anghel" userId="6962734d-c812-4611-afb4-bdff9a6294f2" providerId="ADAL" clId="{BCAEED50-E467-6842-9CC0-868EBFEB38FA}" dt="2021-04-14T10:15:05.115" v="80" actId="20577"/>
      <pc:docMkLst>
        <pc:docMk/>
      </pc:docMkLst>
      <pc:sldChg chg="modSp mod">
        <pc:chgData name="Raul Anghel" userId="6962734d-c812-4611-afb4-bdff9a6294f2" providerId="ADAL" clId="{BCAEED50-E467-6842-9CC0-868EBFEB38FA}" dt="2021-04-14T10:14:20.506" v="20" actId="20577"/>
        <pc:sldMkLst>
          <pc:docMk/>
          <pc:sldMk cId="1733196742" sldId="256"/>
        </pc:sldMkLst>
        <pc:spChg chg="mod">
          <ac:chgData name="Raul Anghel" userId="6962734d-c812-4611-afb4-bdff9a6294f2" providerId="ADAL" clId="{BCAEED50-E467-6842-9CC0-868EBFEB38FA}" dt="2021-04-14T10:14:20.506" v="20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BCAEED50-E467-6842-9CC0-868EBFEB38FA}" dt="2021-04-14T10:15:05.115" v="80" actId="20577"/>
        <pc:sldMkLst>
          <pc:docMk/>
          <pc:sldMk cId="444126559" sldId="279"/>
        </pc:sldMkLst>
        <pc:spChg chg="mod">
          <ac:chgData name="Raul Anghel" userId="6962734d-c812-4611-afb4-bdff9a6294f2" providerId="ADAL" clId="{BCAEED50-E467-6842-9CC0-868EBFEB38FA}" dt="2021-04-14T10:15:05.115" v="80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5006340B-D97C-234B-AD3D-975888F03D9F}"/>
    <pc:docChg chg="delSld modSld">
      <pc:chgData name="Raul Anghel" userId="6962734d-c812-4611-afb4-bdff9a6294f2" providerId="ADAL" clId="{5006340B-D97C-234B-AD3D-975888F03D9F}" dt="2021-04-12T12:51:39.400" v="121" actId="20577"/>
      <pc:docMkLst>
        <pc:docMk/>
      </pc:docMkLst>
      <pc:sldChg chg="modSp mod">
        <pc:chgData name="Raul Anghel" userId="6962734d-c812-4611-afb4-bdff9a6294f2" providerId="ADAL" clId="{5006340B-D97C-234B-AD3D-975888F03D9F}" dt="2021-04-12T12:50:25.028" v="26" actId="20577"/>
        <pc:sldMkLst>
          <pc:docMk/>
          <pc:sldMk cId="1733196742" sldId="256"/>
        </pc:sldMkLst>
        <pc:spChg chg="mod">
          <ac:chgData name="Raul Anghel" userId="6962734d-c812-4611-afb4-bdff9a6294f2" providerId="ADAL" clId="{5006340B-D97C-234B-AD3D-975888F03D9F}" dt="2021-04-12T12:50:25.028" v="26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5006340B-D97C-234B-AD3D-975888F03D9F}" dt="2021-04-12T12:51:39.400" v="121" actId="20577"/>
        <pc:sldMkLst>
          <pc:docMk/>
          <pc:sldMk cId="444126559" sldId="279"/>
        </pc:sldMkLst>
        <pc:spChg chg="mod">
          <ac:chgData name="Raul Anghel" userId="6962734d-c812-4611-afb4-bdff9a6294f2" providerId="ADAL" clId="{5006340B-D97C-234B-AD3D-975888F03D9F}" dt="2021-04-12T12:51:39.400" v="121" actId="20577"/>
          <ac:spMkLst>
            <pc:docMk/>
            <pc:sldMk cId="444126559" sldId="279"/>
            <ac:spMk id="5" creationId="{026590D1-6092-4347-895D-81DA3CDA925A}"/>
          </ac:spMkLst>
        </pc:spChg>
      </pc:sldChg>
      <pc:sldChg chg="del">
        <pc:chgData name="Raul Anghel" userId="6962734d-c812-4611-afb4-bdff9a6294f2" providerId="ADAL" clId="{5006340B-D97C-234B-AD3D-975888F03D9F}" dt="2021-04-12T12:50:30.146" v="27" actId="2696"/>
        <pc:sldMkLst>
          <pc:docMk/>
          <pc:sldMk cId="3288767254" sldId="281"/>
        </pc:sldMkLst>
      </pc:sldChg>
    </pc:docChg>
  </pc:docChgLst>
  <pc:docChgLst>
    <pc:chgData name="Raul Anghel" userId="6962734d-c812-4611-afb4-bdff9a6294f2" providerId="ADAL" clId="{88CA1C56-5AE0-9A4D-95F7-FA9B031CE666}"/>
    <pc:docChg chg="modSld">
      <pc:chgData name="Raul Anghel" userId="6962734d-c812-4611-afb4-bdff9a6294f2" providerId="ADAL" clId="{88CA1C56-5AE0-9A4D-95F7-FA9B031CE666}" dt="2021-04-12T13:51:27.646" v="94" actId="20577"/>
      <pc:docMkLst>
        <pc:docMk/>
      </pc:docMkLst>
      <pc:sldChg chg="modSp mod">
        <pc:chgData name="Raul Anghel" userId="6962734d-c812-4611-afb4-bdff9a6294f2" providerId="ADAL" clId="{88CA1C56-5AE0-9A4D-95F7-FA9B031CE666}" dt="2021-04-12T13:50:46.869" v="25" actId="20577"/>
        <pc:sldMkLst>
          <pc:docMk/>
          <pc:sldMk cId="1733196742" sldId="256"/>
        </pc:sldMkLst>
        <pc:spChg chg="mod">
          <ac:chgData name="Raul Anghel" userId="6962734d-c812-4611-afb4-bdff9a6294f2" providerId="ADAL" clId="{88CA1C56-5AE0-9A4D-95F7-FA9B031CE666}" dt="2021-04-12T13:50:46.869" v="25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88CA1C56-5AE0-9A4D-95F7-FA9B031CE666}" dt="2021-04-12T13:51:27.646" v="94" actId="20577"/>
        <pc:sldMkLst>
          <pc:docMk/>
          <pc:sldMk cId="444126559" sldId="279"/>
        </pc:sldMkLst>
        <pc:spChg chg="mod">
          <ac:chgData name="Raul Anghel" userId="6962734d-c812-4611-afb4-bdff9a6294f2" providerId="ADAL" clId="{88CA1C56-5AE0-9A4D-95F7-FA9B031CE666}" dt="2021-04-12T13:51:27.646" v="94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465BECB2-D6AD-E749-AEA2-2DC8A7F0EBE1}"/>
    <pc:docChg chg="modSld">
      <pc:chgData name="Raul Anghel" userId="6962734d-c812-4611-afb4-bdff9a6294f2" providerId="ADAL" clId="{465BECB2-D6AD-E749-AEA2-2DC8A7F0EBE1}" dt="2021-04-14T09:43:43.925" v="147" actId="20577"/>
      <pc:docMkLst>
        <pc:docMk/>
      </pc:docMkLst>
      <pc:sldChg chg="modSp mod">
        <pc:chgData name="Raul Anghel" userId="6962734d-c812-4611-afb4-bdff9a6294f2" providerId="ADAL" clId="{465BECB2-D6AD-E749-AEA2-2DC8A7F0EBE1}" dt="2021-04-14T09:42:29.591" v="28" actId="20577"/>
        <pc:sldMkLst>
          <pc:docMk/>
          <pc:sldMk cId="1733196742" sldId="256"/>
        </pc:sldMkLst>
        <pc:spChg chg="mod">
          <ac:chgData name="Raul Anghel" userId="6962734d-c812-4611-afb4-bdff9a6294f2" providerId="ADAL" clId="{465BECB2-D6AD-E749-AEA2-2DC8A7F0EBE1}" dt="2021-04-14T09:42:29.591" v="28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465BECB2-D6AD-E749-AEA2-2DC8A7F0EBE1}" dt="2021-04-14T09:43:43.925" v="147" actId="20577"/>
        <pc:sldMkLst>
          <pc:docMk/>
          <pc:sldMk cId="444126559" sldId="279"/>
        </pc:sldMkLst>
        <pc:spChg chg="mod">
          <ac:chgData name="Raul Anghel" userId="6962734d-c812-4611-afb4-bdff9a6294f2" providerId="ADAL" clId="{465BECB2-D6AD-E749-AEA2-2DC8A7F0EBE1}" dt="2021-04-14T09:43:43.925" v="147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780A244D-6173-FD4D-9E91-408170CFA8FC}"/>
    <pc:docChg chg="custSel addSld modSld">
      <pc:chgData name="Raul Anghel" userId="6962734d-c812-4611-afb4-bdff9a6294f2" providerId="ADAL" clId="{780A244D-6173-FD4D-9E91-408170CFA8FC}" dt="2021-04-12T10:11:33.773" v="464" actId="20577"/>
      <pc:docMkLst>
        <pc:docMk/>
      </pc:docMkLst>
      <pc:sldChg chg="modSp mod">
        <pc:chgData name="Raul Anghel" userId="6962734d-c812-4611-afb4-bdff9a6294f2" providerId="ADAL" clId="{780A244D-6173-FD4D-9E91-408170CFA8FC}" dt="2021-04-12T10:06:42.970" v="22" actId="20577"/>
        <pc:sldMkLst>
          <pc:docMk/>
          <pc:sldMk cId="1733196742" sldId="256"/>
        </pc:sldMkLst>
        <pc:spChg chg="mod">
          <ac:chgData name="Raul Anghel" userId="6962734d-c812-4611-afb4-bdff9a6294f2" providerId="ADAL" clId="{780A244D-6173-FD4D-9E91-408170CFA8FC}" dt="2021-04-12T10:06:42.970" v="22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780A244D-6173-FD4D-9E91-408170CFA8FC}" dt="2021-04-12T10:09:26.206" v="257" actId="20577"/>
        <pc:sldMkLst>
          <pc:docMk/>
          <pc:sldMk cId="444126559" sldId="279"/>
        </pc:sldMkLst>
        <pc:spChg chg="mod">
          <ac:chgData name="Raul Anghel" userId="6962734d-c812-4611-afb4-bdff9a6294f2" providerId="ADAL" clId="{780A244D-6173-FD4D-9E91-408170CFA8FC}" dt="2021-04-12T10:09:26.206" v="257" actId="20577"/>
          <ac:spMkLst>
            <pc:docMk/>
            <pc:sldMk cId="444126559" sldId="279"/>
            <ac:spMk id="5" creationId="{026590D1-6092-4347-895D-81DA3CDA925A}"/>
          </ac:spMkLst>
        </pc:spChg>
      </pc:sldChg>
      <pc:sldChg chg="modSp add mod">
        <pc:chgData name="Raul Anghel" userId="6962734d-c812-4611-afb4-bdff9a6294f2" providerId="ADAL" clId="{780A244D-6173-FD4D-9E91-408170CFA8FC}" dt="2021-04-12T10:11:33.773" v="464" actId="20577"/>
        <pc:sldMkLst>
          <pc:docMk/>
          <pc:sldMk cId="3288767254" sldId="281"/>
        </pc:sldMkLst>
        <pc:spChg chg="mod">
          <ac:chgData name="Raul Anghel" userId="6962734d-c812-4611-afb4-bdff9a6294f2" providerId="ADAL" clId="{780A244D-6173-FD4D-9E91-408170CFA8FC}" dt="2021-04-12T10:11:33.773" v="464" actId="20577"/>
          <ac:spMkLst>
            <pc:docMk/>
            <pc:sldMk cId="3288767254" sldId="281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A0586ED5-26ED-1348-A837-BC3A6120726F}"/>
    <pc:docChg chg="custSel modSld">
      <pc:chgData name="Raul Anghel" userId="6962734d-c812-4611-afb4-bdff9a6294f2" providerId="ADAL" clId="{A0586ED5-26ED-1348-A837-BC3A6120726F}" dt="2021-04-13T06:27:34.507" v="196" actId="20577"/>
      <pc:docMkLst>
        <pc:docMk/>
      </pc:docMkLst>
      <pc:sldChg chg="modSp mod">
        <pc:chgData name="Raul Anghel" userId="6962734d-c812-4611-afb4-bdff9a6294f2" providerId="ADAL" clId="{A0586ED5-26ED-1348-A837-BC3A6120726F}" dt="2021-04-13T06:25:49.736" v="21" actId="20577"/>
        <pc:sldMkLst>
          <pc:docMk/>
          <pc:sldMk cId="1733196742" sldId="256"/>
        </pc:sldMkLst>
        <pc:spChg chg="mod">
          <ac:chgData name="Raul Anghel" userId="6962734d-c812-4611-afb4-bdff9a6294f2" providerId="ADAL" clId="{A0586ED5-26ED-1348-A837-BC3A6120726F}" dt="2021-04-13T06:25:49.736" v="21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A0586ED5-26ED-1348-A837-BC3A6120726F}" dt="2021-04-13T06:27:34.507" v="196" actId="20577"/>
        <pc:sldMkLst>
          <pc:docMk/>
          <pc:sldMk cId="444126559" sldId="279"/>
        </pc:sldMkLst>
        <pc:spChg chg="mod">
          <ac:chgData name="Raul Anghel" userId="6962734d-c812-4611-afb4-bdff9a6294f2" providerId="ADAL" clId="{A0586ED5-26ED-1348-A837-BC3A6120726F}" dt="2021-04-13T06:27:34.507" v="196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4/19/21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4/19/21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8EE12364-1E27-A547-AEBD-24B950240B57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904571B-903D-6741-88C6-E4A76A07C191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10390A6-CD46-CA4C-A887-B8E618C4C14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6BD4558A-67CF-DF4C-ACA6-93D878EA1C18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Switch to GO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/>
              <a:t>Lesson 14 – Profiling and Tracing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C2C2A205-363F-3A4F-9468-14B73647696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D2E6992-ABE5-42C8-A578-E01A5259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861D93F-1A01-4BB6-AB3D-61F7C79BF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590D1-6092-4347-895D-81DA3CDA925A}"/>
              </a:ext>
            </a:extLst>
          </p:cNvPr>
          <p:cNvSpPr txBox="1"/>
          <p:nvPr/>
        </p:nvSpPr>
        <p:spPr>
          <a:xfrm>
            <a:off x="360364" y="774386"/>
            <a:ext cx="8426449" cy="3077766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Profiling Guidelines</a:t>
            </a:r>
          </a:p>
          <a:p>
            <a:r>
              <a:rPr lang="en-US" sz="2000" b="1" dirty="0">
                <a:solidFill>
                  <a:schemeClr val="tx2"/>
                </a:solidFill>
              </a:rPr>
              <a:t>Stack Traces</a:t>
            </a:r>
          </a:p>
          <a:p>
            <a:r>
              <a:rPr lang="en-US" sz="2000" b="1" dirty="0">
                <a:solidFill>
                  <a:schemeClr val="tx2"/>
                </a:solidFill>
              </a:rPr>
              <a:t>Micro Level Optimization</a:t>
            </a:r>
          </a:p>
          <a:p>
            <a:r>
              <a:rPr lang="en-US" sz="2000" b="1" dirty="0">
                <a:solidFill>
                  <a:schemeClr val="tx2"/>
                </a:solidFill>
              </a:rPr>
              <a:t>Macro Level Optimization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chemeClr val="tx2"/>
                </a:solidFill>
              </a:rPr>
              <a:t>GODEBUG Tracing</a:t>
            </a:r>
          </a:p>
          <a:p>
            <a:pPr marL="285750" indent="-285750">
              <a:buFontTx/>
              <a:buChar char="-"/>
            </a:pPr>
            <a:r>
              <a:rPr lang="en-US" sz="2000" b="1" dirty="0">
                <a:solidFill>
                  <a:schemeClr val="tx2"/>
                </a:solidFill>
              </a:rPr>
              <a:t> Memory Profiling</a:t>
            </a:r>
          </a:p>
          <a:p>
            <a:pPr marL="285750" indent="-285750">
              <a:buFontTx/>
              <a:buChar char="-"/>
            </a:pPr>
            <a:r>
              <a:rPr lang="en-US" sz="2000" b="1" dirty="0">
                <a:solidFill>
                  <a:schemeClr val="tx2"/>
                </a:solidFill>
              </a:rPr>
              <a:t> Tooling Changes</a:t>
            </a:r>
          </a:p>
          <a:p>
            <a:pPr marL="285750" indent="-285750">
              <a:buFontTx/>
              <a:buChar char="-"/>
            </a:pPr>
            <a:r>
              <a:rPr lang="en-US" sz="2000" b="1" dirty="0">
                <a:solidFill>
                  <a:schemeClr val="tx2"/>
                </a:solidFill>
              </a:rPr>
              <a:t> CPU Profiling</a:t>
            </a:r>
          </a:p>
          <a:p>
            <a:r>
              <a:rPr lang="en-US" sz="2000" b="1" dirty="0">
                <a:solidFill>
                  <a:schemeClr val="tx2"/>
                </a:solidFill>
              </a:rPr>
              <a:t>Execution Tracing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412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963B9-42B5-4D28-A584-3D6F12C5F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 descr="A close up of a sunset&#10;&#10;Description automatically generated">
            <a:extLst>
              <a:ext uri="{FF2B5EF4-FFF2-40B4-BE49-F238E27FC236}">
                <a16:creationId xmlns:a16="http://schemas.microsoft.com/office/drawing/2014/main" id="{994EA7AB-3B79-42CA-A05E-833B14C873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65"/>
          <a:stretch/>
        </p:blipFill>
        <p:spPr>
          <a:xfrm>
            <a:off x="-47776" y="-23052"/>
            <a:ext cx="9191776" cy="4849691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DE8A0E31-8D6D-4EAA-93CA-DAF8ABC86A9F}"/>
              </a:ext>
            </a:extLst>
          </p:cNvPr>
          <p:cNvSpPr txBox="1">
            <a:spLocks/>
          </p:cNvSpPr>
          <p:nvPr/>
        </p:nvSpPr>
        <p:spPr>
          <a:xfrm>
            <a:off x="668337" y="2691613"/>
            <a:ext cx="7807325" cy="218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LEARN, GROW AND SUCCEED TOGETHER!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BC170969-73FD-4B6A-888B-27B3FF0E7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957" y="644237"/>
            <a:ext cx="158008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6847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53</Words>
  <Application>Microsoft Macintosh PowerPoint</Application>
  <PresentationFormat>On-screen Show (16:9)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Covers</vt:lpstr>
      <vt:lpstr>General</vt:lpstr>
      <vt:lpstr>Breakers</vt:lpstr>
      <vt:lpstr>Switch to GO</vt:lpstr>
      <vt:lpstr>Topics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 to GO</dc:title>
  <dc:creator>Andrea Molnar</dc:creator>
  <cp:lastModifiedBy>Raul Anghel</cp:lastModifiedBy>
  <cp:revision>4</cp:revision>
  <dcterms:created xsi:type="dcterms:W3CDTF">2021-03-26T15:40:38Z</dcterms:created>
  <dcterms:modified xsi:type="dcterms:W3CDTF">2021-04-19T07:19:52Z</dcterms:modified>
</cp:coreProperties>
</file>