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88CA1C56-5AE0-9A4D-95F7-FA9B031CE666}"/>
    <pc:docChg chg="modSld">
      <pc:chgData name="Raul Anghel" userId="6962734d-c812-4611-afb4-bdff9a6294f2" providerId="ADAL" clId="{88CA1C56-5AE0-9A4D-95F7-FA9B031CE666}" dt="2021-04-12T13:51:27.646" v="94" actId="20577"/>
      <pc:docMkLst>
        <pc:docMk/>
      </pc:docMkLst>
      <pc:sldChg chg="modSp mod">
        <pc:chgData name="Raul Anghel" userId="6962734d-c812-4611-afb4-bdff9a6294f2" providerId="ADAL" clId="{88CA1C56-5AE0-9A4D-95F7-FA9B031CE666}" dt="2021-04-12T13:50:46.869" v="25" actId="20577"/>
        <pc:sldMkLst>
          <pc:docMk/>
          <pc:sldMk cId="1733196742" sldId="256"/>
        </pc:sldMkLst>
        <pc:spChg chg="mod">
          <ac:chgData name="Raul Anghel" userId="6962734d-c812-4611-afb4-bdff9a6294f2" providerId="ADAL" clId="{88CA1C56-5AE0-9A4D-95F7-FA9B031CE666}" dt="2021-04-12T13:50:46.869" v="25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88CA1C56-5AE0-9A4D-95F7-FA9B031CE666}" dt="2021-04-12T13:51:27.646" v="94" actId="20577"/>
        <pc:sldMkLst>
          <pc:docMk/>
          <pc:sldMk cId="444126559" sldId="279"/>
        </pc:sldMkLst>
        <pc:spChg chg="mod">
          <ac:chgData name="Raul Anghel" userId="6962734d-c812-4611-afb4-bdff9a6294f2" providerId="ADAL" clId="{88CA1C56-5AE0-9A4D-95F7-FA9B031CE666}" dt="2021-04-12T13:51:27.646" v="9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FC983801-9D5B-1D4D-B3A5-DE6E77E7B337}"/>
    <pc:docChg chg="custSel modSld">
      <pc:chgData name="Raul Anghel" userId="6962734d-c812-4611-afb4-bdff9a6294f2" providerId="ADAL" clId="{FC983801-9D5B-1D4D-B3A5-DE6E77E7B337}" dt="2021-04-14T07:08:44.117" v="164" actId="20577"/>
      <pc:docMkLst>
        <pc:docMk/>
      </pc:docMkLst>
      <pc:sldChg chg="modSp mod">
        <pc:chgData name="Raul Anghel" userId="6962734d-c812-4611-afb4-bdff9a6294f2" providerId="ADAL" clId="{FC983801-9D5B-1D4D-B3A5-DE6E77E7B337}" dt="2021-04-14T07:06:36.768" v="20" actId="20577"/>
        <pc:sldMkLst>
          <pc:docMk/>
          <pc:sldMk cId="1733196742" sldId="256"/>
        </pc:sldMkLst>
        <pc:spChg chg="mod">
          <ac:chgData name="Raul Anghel" userId="6962734d-c812-4611-afb4-bdff9a6294f2" providerId="ADAL" clId="{FC983801-9D5B-1D4D-B3A5-DE6E77E7B337}" dt="2021-04-14T07:06:36.768" v="20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FC983801-9D5B-1D4D-B3A5-DE6E77E7B337}" dt="2021-04-14T07:08:44.117" v="164" actId="20577"/>
        <pc:sldMkLst>
          <pc:docMk/>
          <pc:sldMk cId="444126559" sldId="279"/>
        </pc:sldMkLst>
        <pc:spChg chg="mod">
          <ac:chgData name="Raul Anghel" userId="6962734d-c812-4611-afb4-bdff9a6294f2" providerId="ADAL" clId="{FC983801-9D5B-1D4D-B3A5-DE6E77E7B337}" dt="2021-04-14T07:08:44.117" v="16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0F34BEF1-1825-1049-8F33-874C433734EA}"/>
    <pc:docChg chg="custSel modSld">
      <pc:chgData name="Raul Anghel" userId="6962734d-c812-4611-afb4-bdff9a6294f2" providerId="ADAL" clId="{0F34BEF1-1825-1049-8F33-874C433734EA}" dt="2021-04-19T07:19:43.900" v="211" actId="20577"/>
      <pc:docMkLst>
        <pc:docMk/>
      </pc:docMkLst>
      <pc:sldChg chg="modSp mod">
        <pc:chgData name="Raul Anghel" userId="6962734d-c812-4611-afb4-bdff9a6294f2" providerId="ADAL" clId="{0F34BEF1-1825-1049-8F33-874C433734EA}" dt="2021-04-19T07:17:35" v="34" actId="20577"/>
        <pc:sldMkLst>
          <pc:docMk/>
          <pc:sldMk cId="1733196742" sldId="256"/>
        </pc:sldMkLst>
        <pc:spChg chg="mod">
          <ac:chgData name="Raul Anghel" userId="6962734d-c812-4611-afb4-bdff9a6294f2" providerId="ADAL" clId="{0F34BEF1-1825-1049-8F33-874C433734EA}" dt="2021-04-19T07:17:35" v="34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0F34BEF1-1825-1049-8F33-874C433734EA}" dt="2021-04-19T07:19:43.900" v="211" actId="20577"/>
        <pc:sldMkLst>
          <pc:docMk/>
          <pc:sldMk cId="444126559" sldId="279"/>
        </pc:sldMkLst>
        <pc:spChg chg="mod">
          <ac:chgData name="Raul Anghel" userId="6962734d-c812-4611-afb4-bdff9a6294f2" providerId="ADAL" clId="{0F34BEF1-1825-1049-8F33-874C433734EA}" dt="2021-04-19T07:19:43.900" v="211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BCAEED50-E467-6842-9CC0-868EBFEB38FA}"/>
    <pc:docChg chg="modSld">
      <pc:chgData name="Raul Anghel" userId="6962734d-c812-4611-afb4-bdff9a6294f2" providerId="ADAL" clId="{BCAEED50-E467-6842-9CC0-868EBFEB38FA}" dt="2021-04-14T10:15:05.115" v="80" actId="20577"/>
      <pc:docMkLst>
        <pc:docMk/>
      </pc:docMkLst>
      <pc:sldChg chg="modSp mod">
        <pc:chgData name="Raul Anghel" userId="6962734d-c812-4611-afb4-bdff9a6294f2" providerId="ADAL" clId="{BCAEED50-E467-6842-9CC0-868EBFEB38FA}" dt="2021-04-14T10:14:20.506" v="20" actId="20577"/>
        <pc:sldMkLst>
          <pc:docMk/>
          <pc:sldMk cId="1733196742" sldId="256"/>
        </pc:sldMkLst>
        <pc:spChg chg="mod">
          <ac:chgData name="Raul Anghel" userId="6962734d-c812-4611-afb4-bdff9a6294f2" providerId="ADAL" clId="{BCAEED50-E467-6842-9CC0-868EBFEB38FA}" dt="2021-04-14T10:14:20.506" v="20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BCAEED50-E467-6842-9CC0-868EBFEB38FA}" dt="2021-04-14T10:15:05.115" v="80" actId="20577"/>
        <pc:sldMkLst>
          <pc:docMk/>
          <pc:sldMk cId="444126559" sldId="279"/>
        </pc:sldMkLst>
        <pc:spChg chg="mod">
          <ac:chgData name="Raul Anghel" userId="6962734d-c812-4611-afb4-bdff9a6294f2" providerId="ADAL" clId="{BCAEED50-E467-6842-9CC0-868EBFEB38FA}" dt="2021-04-14T10:15:05.115" v="80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B4319B7D-FA7A-E44D-A6FA-643F48F67E53}"/>
    <pc:docChg chg="modSld">
      <pc:chgData name="Raul Anghel" userId="6962734d-c812-4611-afb4-bdff9a6294f2" providerId="ADAL" clId="{B4319B7D-FA7A-E44D-A6FA-643F48F67E53}" dt="2021-04-14T09:03:57.807" v="66" actId="20577"/>
      <pc:docMkLst>
        <pc:docMk/>
      </pc:docMkLst>
      <pc:sldChg chg="modSp mod">
        <pc:chgData name="Raul Anghel" userId="6962734d-c812-4611-afb4-bdff9a6294f2" providerId="ADAL" clId="{B4319B7D-FA7A-E44D-A6FA-643F48F67E53}" dt="2021-04-14T09:03:13.986" v="27" actId="20577"/>
        <pc:sldMkLst>
          <pc:docMk/>
          <pc:sldMk cId="1733196742" sldId="256"/>
        </pc:sldMkLst>
        <pc:spChg chg="mod">
          <ac:chgData name="Raul Anghel" userId="6962734d-c812-4611-afb4-bdff9a6294f2" providerId="ADAL" clId="{B4319B7D-FA7A-E44D-A6FA-643F48F67E53}" dt="2021-04-14T09:03:13.986" v="27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B4319B7D-FA7A-E44D-A6FA-643F48F67E53}" dt="2021-04-14T09:03:57.807" v="66" actId="20577"/>
        <pc:sldMkLst>
          <pc:docMk/>
          <pc:sldMk cId="444126559" sldId="279"/>
        </pc:sldMkLst>
        <pc:spChg chg="mod">
          <ac:chgData name="Raul Anghel" userId="6962734d-c812-4611-afb4-bdff9a6294f2" providerId="ADAL" clId="{B4319B7D-FA7A-E44D-A6FA-643F48F67E53}" dt="2021-04-14T09:03:57.807" v="6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A0586ED5-26ED-1348-A837-BC3A6120726F}"/>
    <pc:docChg chg="custSel modSld">
      <pc:chgData name="Raul Anghel" userId="6962734d-c812-4611-afb4-bdff9a6294f2" providerId="ADAL" clId="{A0586ED5-26ED-1348-A837-BC3A6120726F}" dt="2021-04-13T06:27:34.507" v="196" actId="20577"/>
      <pc:docMkLst>
        <pc:docMk/>
      </pc:docMkLst>
      <pc:sldChg chg="modSp mod">
        <pc:chgData name="Raul Anghel" userId="6962734d-c812-4611-afb4-bdff9a6294f2" providerId="ADAL" clId="{A0586ED5-26ED-1348-A837-BC3A6120726F}" dt="2021-04-13T06:25:49.736" v="21" actId="20577"/>
        <pc:sldMkLst>
          <pc:docMk/>
          <pc:sldMk cId="1733196742" sldId="256"/>
        </pc:sldMkLst>
        <pc:spChg chg="mod">
          <ac:chgData name="Raul Anghel" userId="6962734d-c812-4611-afb4-bdff9a6294f2" providerId="ADAL" clId="{A0586ED5-26ED-1348-A837-BC3A6120726F}" dt="2021-04-13T06:25:49.736" v="2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A0586ED5-26ED-1348-A837-BC3A6120726F}" dt="2021-04-13T06:27:34.507" v="196" actId="20577"/>
        <pc:sldMkLst>
          <pc:docMk/>
          <pc:sldMk cId="444126559" sldId="279"/>
        </pc:sldMkLst>
        <pc:spChg chg="mod">
          <ac:chgData name="Raul Anghel" userId="6962734d-c812-4611-afb4-bdff9a6294f2" providerId="ADAL" clId="{A0586ED5-26ED-1348-A837-BC3A6120726F}" dt="2021-04-13T06:27:34.507" v="19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465BECB2-D6AD-E749-AEA2-2DC8A7F0EBE1}"/>
    <pc:docChg chg="modSld">
      <pc:chgData name="Raul Anghel" userId="6962734d-c812-4611-afb4-bdff9a6294f2" providerId="ADAL" clId="{465BECB2-D6AD-E749-AEA2-2DC8A7F0EBE1}" dt="2021-04-14T09:43:43.925" v="147" actId="20577"/>
      <pc:docMkLst>
        <pc:docMk/>
      </pc:docMkLst>
      <pc:sldChg chg="modSp mod">
        <pc:chgData name="Raul Anghel" userId="6962734d-c812-4611-afb4-bdff9a6294f2" providerId="ADAL" clId="{465BECB2-D6AD-E749-AEA2-2DC8A7F0EBE1}" dt="2021-04-14T09:42:29.591" v="28" actId="20577"/>
        <pc:sldMkLst>
          <pc:docMk/>
          <pc:sldMk cId="1733196742" sldId="256"/>
        </pc:sldMkLst>
        <pc:spChg chg="mod">
          <ac:chgData name="Raul Anghel" userId="6962734d-c812-4611-afb4-bdff9a6294f2" providerId="ADAL" clId="{465BECB2-D6AD-E749-AEA2-2DC8A7F0EBE1}" dt="2021-04-14T09:42:29.591" v="28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465BECB2-D6AD-E749-AEA2-2DC8A7F0EBE1}" dt="2021-04-14T09:43:43.925" v="147" actId="20577"/>
        <pc:sldMkLst>
          <pc:docMk/>
          <pc:sldMk cId="444126559" sldId="279"/>
        </pc:sldMkLst>
        <pc:spChg chg="mod">
          <ac:chgData name="Raul Anghel" userId="6962734d-c812-4611-afb4-bdff9a6294f2" providerId="ADAL" clId="{465BECB2-D6AD-E749-AEA2-2DC8A7F0EBE1}" dt="2021-04-14T09:43:43.925" v="147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15 – Common Packages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307776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Context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Encoding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IO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Logging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 err="1">
                <a:solidFill>
                  <a:schemeClr val="tx2"/>
                </a:solidFill>
              </a:rPr>
              <a:t>Reflexion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</Words>
  <Application>Microsoft Macintosh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5</cp:revision>
  <dcterms:created xsi:type="dcterms:W3CDTF">2021-03-26T15:40:38Z</dcterms:created>
  <dcterms:modified xsi:type="dcterms:W3CDTF">2021-04-19T07:56:40Z</dcterms:modified>
</cp:coreProperties>
</file>