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7588" autoAdjust="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CBD47-659B-4BB4-9460-C3632C86FB4E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DC38F-6878-4CA8-8086-E8A82ABC2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19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大家好，今天我要來分享我的校園故事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DC38F-6878-4CA8-8086-E8A82ABC2CD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45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我是一名熱愛繪畫的高中生，最大的夢想就是參加即將舉辦的全校藝術大賽，並憑藉自己的畫作贏得冠軍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DC38F-6878-4CA8-8086-E8A82ABC2CD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02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為了達成目標，我開始每天放學後留在教室裡畫畫，練習技巧，為比賽做準備。然而，正當我沉浸在創作中時，我的好朋友阿杰卻突然邀請我加入學校的籃球隊，因為球隊缺人，需要幫忙，這讓我陷入了兩難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DC38F-6878-4CA8-8086-E8A82ABC2CD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9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我非常喜歡籃球，但我也知道，參加籃球隊意味著要花很多時間訓練，這會影響我準備藝術比賽的進度。我糾結了一段時間，但最終決定白天訓練打球，晚上繼續畫畫，兩者兼顧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DC38F-6878-4CA8-8086-E8A82ABC2CD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807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這樣的生活讓我感到疲憊不堪，但我堅信只要努力，就能在兩方面都取得好成績。隨著比賽的日子臨近，籃球隊在聯賽中大放異彩，而我的畫作也漸漸成型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DC38F-6878-4CA8-8086-E8A82ABC2CD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125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然而，在一次關鍵的籃球比賽中，我不小心扭傷了腳，這讓我不得不缺席接下來的籃球訓練和比賽，甚至影響到畫畫時的站立姿勢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DC38F-6878-4CA8-8086-E8A82ABC2CD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758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失望和沮喪襲來，我一度想要放棄美術比賽。然而，在好友阿杰的鼓勵下，我決定改變策略。重新審視自己的人生重心，並意識到自己真正熱愛的是繪畫。於是，我選擇放下籃球，把所有精力都投入到藝術創作上，完成著我的作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DC38F-6878-4CA8-8086-E8A82ABC2CD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99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最終，我的作品在全校藝術大賽中脫穎而出，獲得了評審們的高度讚賞，贏得了冠軍。我不僅在比賽中取得了成功，還更加確信了自己的藝術道路，這段校園經歷也成為了我青春中難忘的一章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DC38F-6878-4CA8-8086-E8A82ABC2CD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34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362C8-478F-41D0-9F7F-0D11082EE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486" y="1459684"/>
            <a:ext cx="3274432" cy="910056"/>
          </a:xfrm>
        </p:spPr>
        <p:txBody>
          <a:bodyPr/>
          <a:lstStyle/>
          <a:p>
            <a:r>
              <a:rPr lang="zh-TW" altLang="en-US" sz="6000" dirty="0"/>
              <a:t>校園故事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DBCA24-2173-409C-B1FB-511C6B7B7C2D}"/>
              </a:ext>
            </a:extLst>
          </p:cNvPr>
          <p:cNvSpPr txBox="1"/>
          <p:nvPr/>
        </p:nvSpPr>
        <p:spPr>
          <a:xfrm>
            <a:off x="1241465" y="2413337"/>
            <a:ext cx="3906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(</a:t>
            </a:r>
            <a:r>
              <a:rPr lang="en-US" altLang="zh-TW" sz="6000" dirty="0" err="1"/>
              <a:t>Animaze</a:t>
            </a:r>
            <a:r>
              <a:rPr lang="en-US" altLang="zh-TW" sz="6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0847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36F1B0-821F-4D9E-A83D-142F7E3A549B}"/>
              </a:ext>
            </a:extLst>
          </p:cNvPr>
          <p:cNvSpPr/>
          <p:nvPr/>
        </p:nvSpPr>
        <p:spPr>
          <a:xfrm>
            <a:off x="1437324" y="2721114"/>
            <a:ext cx="22679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一、目標</a:t>
            </a:r>
          </a:p>
        </p:txBody>
      </p:sp>
    </p:spTree>
    <p:extLst>
      <p:ext uri="{BB962C8B-B14F-4D97-AF65-F5344CB8AC3E}">
        <p14:creationId xmlns:p14="http://schemas.microsoft.com/office/powerpoint/2010/main" val="423716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9E1ED44-8C4C-479F-8995-31E6AA1AB5B8}"/>
              </a:ext>
            </a:extLst>
          </p:cNvPr>
          <p:cNvSpPr/>
          <p:nvPr/>
        </p:nvSpPr>
        <p:spPr>
          <a:xfrm>
            <a:off x="1437324" y="2721114"/>
            <a:ext cx="22679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1" dirty="0">
                <a:ln w="0"/>
                <a:solidFill>
                  <a:srgbClr val="FF99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二、阻礙</a:t>
            </a:r>
            <a:endParaRPr lang="zh-TW" altLang="en-US" sz="4000" b="1" cap="none" spc="0" dirty="0">
              <a:ln w="0"/>
              <a:solidFill>
                <a:srgbClr val="FF99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0267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EB763B5-5500-4862-9C0F-4205AB23C1E4}"/>
              </a:ext>
            </a:extLst>
          </p:cNvPr>
          <p:cNvSpPr/>
          <p:nvPr/>
        </p:nvSpPr>
        <p:spPr>
          <a:xfrm>
            <a:off x="1437324" y="2721114"/>
            <a:ext cx="22679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1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</a:t>
            </a:r>
            <a:r>
              <a:rPr lang="zh-TW" altLang="en-US" sz="4000" b="1" cap="none" spc="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、努力</a:t>
            </a:r>
          </a:p>
        </p:txBody>
      </p:sp>
    </p:spTree>
    <p:extLst>
      <p:ext uri="{BB962C8B-B14F-4D97-AF65-F5344CB8AC3E}">
        <p14:creationId xmlns:p14="http://schemas.microsoft.com/office/powerpoint/2010/main" val="3085647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DD50E17-3AC1-47E3-8FEA-F9D93A7B606A}"/>
              </a:ext>
            </a:extLst>
          </p:cNvPr>
          <p:cNvSpPr/>
          <p:nvPr/>
        </p:nvSpPr>
        <p:spPr>
          <a:xfrm>
            <a:off x="1437324" y="2721114"/>
            <a:ext cx="22679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1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四、結果</a:t>
            </a:r>
          </a:p>
        </p:txBody>
      </p:sp>
    </p:spTree>
    <p:extLst>
      <p:ext uri="{BB962C8B-B14F-4D97-AF65-F5344CB8AC3E}">
        <p14:creationId xmlns:p14="http://schemas.microsoft.com/office/powerpoint/2010/main" val="376829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0BC920-0048-47C9-9C00-D565CF3ECF82}"/>
              </a:ext>
            </a:extLst>
          </p:cNvPr>
          <p:cNvSpPr/>
          <p:nvPr/>
        </p:nvSpPr>
        <p:spPr>
          <a:xfrm>
            <a:off x="1437324" y="2721114"/>
            <a:ext cx="22679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五</a:t>
            </a:r>
            <a:r>
              <a:rPr lang="zh-TW" altLang="en-US" sz="4000" b="1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、意外</a:t>
            </a:r>
          </a:p>
        </p:txBody>
      </p:sp>
    </p:spTree>
    <p:extLst>
      <p:ext uri="{BB962C8B-B14F-4D97-AF65-F5344CB8AC3E}">
        <p14:creationId xmlns:p14="http://schemas.microsoft.com/office/powerpoint/2010/main" val="2847169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885AF0-7B1F-43C1-9F8B-CE1DF498DFFD}"/>
              </a:ext>
            </a:extLst>
          </p:cNvPr>
          <p:cNvSpPr/>
          <p:nvPr/>
        </p:nvSpPr>
        <p:spPr>
          <a:xfrm>
            <a:off x="1437324" y="2721114"/>
            <a:ext cx="22679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六</a:t>
            </a:r>
            <a:r>
              <a:rPr lang="zh-TW" altLang="en-US" sz="40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、轉彎</a:t>
            </a:r>
          </a:p>
        </p:txBody>
      </p:sp>
    </p:spTree>
    <p:extLst>
      <p:ext uri="{BB962C8B-B14F-4D97-AF65-F5344CB8AC3E}">
        <p14:creationId xmlns:p14="http://schemas.microsoft.com/office/powerpoint/2010/main" val="1820232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540711-4040-4C98-B16D-7A3416475B80}"/>
              </a:ext>
            </a:extLst>
          </p:cNvPr>
          <p:cNvSpPr/>
          <p:nvPr/>
        </p:nvSpPr>
        <p:spPr>
          <a:xfrm>
            <a:off x="1437324" y="2721114"/>
            <a:ext cx="22679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1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七、結局</a:t>
            </a:r>
          </a:p>
        </p:txBody>
      </p:sp>
    </p:spTree>
    <p:extLst>
      <p:ext uri="{BB962C8B-B14F-4D97-AF65-F5344CB8AC3E}">
        <p14:creationId xmlns:p14="http://schemas.microsoft.com/office/powerpoint/2010/main" val="3096748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4062</TotalTime>
  <Words>389</Words>
  <Application>Microsoft Office PowerPoint</Application>
  <PresentationFormat>寬螢幕</PresentationFormat>
  <Paragraphs>46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Century Gothic</vt:lpstr>
      <vt:lpstr>Wingdings 3</vt:lpstr>
      <vt:lpstr>離子</vt:lpstr>
      <vt:lpstr>校園故事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郭丞展</dc:creator>
  <cp:lastModifiedBy>郭丞展</cp:lastModifiedBy>
  <cp:revision>16</cp:revision>
  <dcterms:created xsi:type="dcterms:W3CDTF">2024-10-04T12:19:36Z</dcterms:created>
  <dcterms:modified xsi:type="dcterms:W3CDTF">2024-10-23T02:22:42Z</dcterms:modified>
</cp:coreProperties>
</file>