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sldIdLst>
    <p:sldId id="259" r:id="rId2"/>
    <p:sldId id="260" r:id="rId3"/>
  </p:sldIdLst>
  <p:sldSz cx="27432000" cy="18288000"/>
  <p:notesSz cx="6858000" cy="9144000"/>
  <p:embeddedFontLst>
    <p:embeddedFont>
      <p:font typeface="Tahoma" panose="020B0604030504040204" pitchFamily="34" charset="0"/>
      <p:regular r:id="rId4"/>
      <p:bold r:id="rId5"/>
    </p:embeddedFont>
    <p:embeddedFont>
      <p:font typeface="Calibri Light" panose="020F0302020204030204" pitchFamily="34" charset="0"/>
      <p:regular r:id="rId6"/>
      <p:italic r:id="rId7"/>
    </p:embeddedFont>
    <p:embeddedFont>
      <p:font typeface="Corbel" panose="020B0503020204020204" pitchFamily="34" charset="0"/>
      <p:regular r:id="rId8"/>
      <p:bold r:id="rId9"/>
      <p:italic r:id="rId10"/>
      <p:boldItalic r:id="rId11"/>
    </p:embeddedFont>
    <p:embeddedFont>
      <p:font typeface="Calibri" panose="020F0502020204030204" pitchFamily="34" charset="0"/>
      <p:regular r:id="rId12"/>
      <p:bold r:id="rId13"/>
      <p:italic r:id="rId14"/>
      <p:boldItalic r:id="rId15"/>
    </p:embeddedFont>
  </p:embeddedFontLst>
  <p:defaultTextStyle>
    <a:defPPr>
      <a:defRPr lang="en-US"/>
    </a:defPPr>
    <a:lvl1pPr marL="0" algn="l" defTabSz="2194210" rtl="0" eaLnBrk="1" latinLnBrk="0" hangingPunct="1">
      <a:defRPr sz="4320" kern="1200">
        <a:solidFill>
          <a:schemeClr val="tx1"/>
        </a:solidFill>
        <a:latin typeface="+mn-lt"/>
        <a:ea typeface="+mn-ea"/>
        <a:cs typeface="+mn-cs"/>
      </a:defRPr>
    </a:lvl1pPr>
    <a:lvl2pPr marL="1097105" algn="l" defTabSz="2194210" rtl="0" eaLnBrk="1" latinLnBrk="0" hangingPunct="1">
      <a:defRPr sz="4320" kern="1200">
        <a:solidFill>
          <a:schemeClr val="tx1"/>
        </a:solidFill>
        <a:latin typeface="+mn-lt"/>
        <a:ea typeface="+mn-ea"/>
        <a:cs typeface="+mn-cs"/>
      </a:defRPr>
    </a:lvl2pPr>
    <a:lvl3pPr marL="2194210" algn="l" defTabSz="2194210" rtl="0" eaLnBrk="1" latinLnBrk="0" hangingPunct="1">
      <a:defRPr sz="4320" kern="1200">
        <a:solidFill>
          <a:schemeClr val="tx1"/>
        </a:solidFill>
        <a:latin typeface="+mn-lt"/>
        <a:ea typeface="+mn-ea"/>
        <a:cs typeface="+mn-cs"/>
      </a:defRPr>
    </a:lvl3pPr>
    <a:lvl4pPr marL="3291314" algn="l" defTabSz="2194210" rtl="0" eaLnBrk="1" latinLnBrk="0" hangingPunct="1">
      <a:defRPr sz="4320" kern="1200">
        <a:solidFill>
          <a:schemeClr val="tx1"/>
        </a:solidFill>
        <a:latin typeface="+mn-lt"/>
        <a:ea typeface="+mn-ea"/>
        <a:cs typeface="+mn-cs"/>
      </a:defRPr>
    </a:lvl4pPr>
    <a:lvl5pPr marL="4388417" algn="l" defTabSz="2194210" rtl="0" eaLnBrk="1" latinLnBrk="0" hangingPunct="1">
      <a:defRPr sz="4320" kern="1200">
        <a:solidFill>
          <a:schemeClr val="tx1"/>
        </a:solidFill>
        <a:latin typeface="+mn-lt"/>
        <a:ea typeface="+mn-ea"/>
        <a:cs typeface="+mn-cs"/>
      </a:defRPr>
    </a:lvl5pPr>
    <a:lvl6pPr marL="5485522" algn="l" defTabSz="2194210" rtl="0" eaLnBrk="1" latinLnBrk="0" hangingPunct="1">
      <a:defRPr sz="4320" kern="1200">
        <a:solidFill>
          <a:schemeClr val="tx1"/>
        </a:solidFill>
        <a:latin typeface="+mn-lt"/>
        <a:ea typeface="+mn-ea"/>
        <a:cs typeface="+mn-cs"/>
      </a:defRPr>
    </a:lvl6pPr>
    <a:lvl7pPr marL="6582626" algn="l" defTabSz="2194210" rtl="0" eaLnBrk="1" latinLnBrk="0" hangingPunct="1">
      <a:defRPr sz="4320" kern="1200">
        <a:solidFill>
          <a:schemeClr val="tx1"/>
        </a:solidFill>
        <a:latin typeface="+mn-lt"/>
        <a:ea typeface="+mn-ea"/>
        <a:cs typeface="+mn-cs"/>
      </a:defRPr>
    </a:lvl7pPr>
    <a:lvl8pPr marL="7679731" algn="l" defTabSz="2194210" rtl="0" eaLnBrk="1" latinLnBrk="0" hangingPunct="1">
      <a:defRPr sz="4320" kern="1200">
        <a:solidFill>
          <a:schemeClr val="tx1"/>
        </a:solidFill>
        <a:latin typeface="+mn-lt"/>
        <a:ea typeface="+mn-ea"/>
        <a:cs typeface="+mn-cs"/>
      </a:defRPr>
    </a:lvl8pPr>
    <a:lvl9pPr marL="8776836" algn="l" defTabSz="2194210" rtl="0" eaLnBrk="1" latinLnBrk="0" hangingPunct="1">
      <a:defRPr sz="43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1B1F"/>
    <a:srgbClr val="8E191C"/>
    <a:srgbClr val="9C262D"/>
    <a:srgbClr val="FFCC00"/>
    <a:srgbClr val="990000"/>
    <a:srgbClr val="991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0" d="100"/>
          <a:sy n="50" d="100"/>
        </p:scale>
        <p:origin x="510" y="90"/>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smtClean="0"/>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14746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89489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28415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849ECC-B518-4DE5-9CFB-795C8FE8C1F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309257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solidFill>
              </a:defRPr>
            </a:lvl1pPr>
            <a:lvl2pPr marL="1219215" indent="0">
              <a:buNone/>
              <a:defRPr sz="5333">
                <a:solidFill>
                  <a:schemeClr val="tx1">
                    <a:tint val="75000"/>
                  </a:schemeClr>
                </a:solidFill>
              </a:defRPr>
            </a:lvl2pPr>
            <a:lvl3pPr marL="2438430" indent="0">
              <a:buNone/>
              <a:defRPr sz="4800">
                <a:solidFill>
                  <a:schemeClr val="tx1">
                    <a:tint val="75000"/>
                  </a:schemeClr>
                </a:solidFill>
              </a:defRPr>
            </a:lvl3pPr>
            <a:lvl4pPr marL="3657646" indent="0">
              <a:buNone/>
              <a:defRPr sz="4267">
                <a:solidFill>
                  <a:schemeClr val="tx1">
                    <a:tint val="75000"/>
                  </a:schemeClr>
                </a:solidFill>
              </a:defRPr>
            </a:lvl4pPr>
            <a:lvl5pPr marL="4876861" indent="0">
              <a:buNone/>
              <a:defRPr sz="4267">
                <a:solidFill>
                  <a:schemeClr val="tx1">
                    <a:tint val="75000"/>
                  </a:schemeClr>
                </a:solidFill>
              </a:defRPr>
            </a:lvl5pPr>
            <a:lvl6pPr marL="6096076" indent="0">
              <a:buNone/>
              <a:defRPr sz="4267">
                <a:solidFill>
                  <a:schemeClr val="tx1">
                    <a:tint val="75000"/>
                  </a:schemeClr>
                </a:solidFill>
              </a:defRPr>
            </a:lvl6pPr>
            <a:lvl7pPr marL="7315291" indent="0">
              <a:buNone/>
              <a:defRPr sz="4267">
                <a:solidFill>
                  <a:schemeClr val="tx1">
                    <a:tint val="75000"/>
                  </a:schemeClr>
                </a:solidFill>
              </a:defRPr>
            </a:lvl7pPr>
            <a:lvl8pPr marL="8534507" indent="0">
              <a:buNone/>
              <a:defRPr sz="4267">
                <a:solidFill>
                  <a:schemeClr val="tx1">
                    <a:tint val="75000"/>
                  </a:schemeClr>
                </a:solidFill>
              </a:defRPr>
            </a:lvl8pPr>
            <a:lvl9pPr marL="9753722" indent="0">
              <a:buNone/>
              <a:defRPr sz="42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49ECC-B518-4DE5-9CFB-795C8FE8C1F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249555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849ECC-B518-4DE5-9CFB-795C8FE8C1F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78232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smtClean="0"/>
              <a:t>Click to 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849ECC-B518-4DE5-9CFB-795C8FE8C1F8}"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263817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849ECC-B518-4DE5-9CFB-795C8FE8C1F8}"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3891680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49ECC-B518-4DE5-9CFB-795C8FE8C1F8}"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310837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49ECC-B518-4DE5-9CFB-795C8FE8C1F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929092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smtClean="0"/>
              <a:t>Click icon to add picture</a:t>
            </a:r>
            <a:endParaRPr lang="en-US"/>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49ECC-B518-4DE5-9CFB-795C8FE8C1F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0A6BD0-7060-4358-8DED-410D92F19F08}" type="slidenum">
              <a:rPr lang="en-US" smtClean="0"/>
              <a:t>‹#›</a:t>
            </a:fld>
            <a:endParaRPr lang="en-US"/>
          </a:p>
        </p:txBody>
      </p:sp>
    </p:spTree>
    <p:extLst>
      <p:ext uri="{BB962C8B-B14F-4D97-AF65-F5344CB8AC3E}">
        <p14:creationId xmlns:p14="http://schemas.microsoft.com/office/powerpoint/2010/main" val="350641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30849ECC-B518-4DE5-9CFB-795C8FE8C1F8}" type="datetimeFigureOut">
              <a:rPr lang="en-US" smtClean="0"/>
              <a:t>4/28/2017</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CA0A6BD0-7060-4358-8DED-410D92F19F08}" type="slidenum">
              <a:rPr lang="en-US" smtClean="0"/>
              <a:t>‹#›</a:t>
            </a:fld>
            <a:endParaRPr lang="en-US"/>
          </a:p>
        </p:txBody>
      </p:sp>
    </p:spTree>
    <p:extLst>
      <p:ext uri="{BB962C8B-B14F-4D97-AF65-F5344CB8AC3E}">
        <p14:creationId xmlns:p14="http://schemas.microsoft.com/office/powerpoint/2010/main" val="1244917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4389"/>
            <a:ext cx="27432000" cy="2287926"/>
          </a:xfrm>
          <a:prstGeom prst="rect">
            <a:avLst/>
          </a:prstGeom>
          <a:solidFill>
            <a:srgbClr val="990000"/>
          </a:solidFill>
          <a:ln>
            <a:no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sp>
        <p:nvSpPr>
          <p:cNvPr id="13" name="Title 1"/>
          <p:cNvSpPr txBox="1">
            <a:spLocks/>
          </p:cNvSpPr>
          <p:nvPr/>
        </p:nvSpPr>
        <p:spPr>
          <a:xfrm>
            <a:off x="685799" y="130128"/>
            <a:ext cx="26027743"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algn="ctr" defTabSz="914400"/>
            <a:r>
              <a:rPr lang="en-US" sz="5000" b="1">
                <a:solidFill>
                  <a:srgbClr val="FFC000"/>
                </a:solidFill>
                <a:latin typeface="Corbel" panose="020B0503020204020204" pitchFamily="34" charset="0"/>
              </a:rPr>
              <a:t>Lorem Ipsum Dolor: Sit </a:t>
            </a:r>
            <a:r>
              <a:rPr lang="en-US" sz="5000" b="1" err="1">
                <a:solidFill>
                  <a:srgbClr val="FFC000"/>
                </a:solidFill>
                <a:latin typeface="Corbel" panose="020B0503020204020204" pitchFamily="34" charset="0"/>
              </a:rPr>
              <a:t>amet</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consectetur</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adipisicing</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elit</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sed</a:t>
            </a:r>
            <a:r>
              <a:rPr lang="en-US" sz="5000" b="1">
                <a:solidFill>
                  <a:srgbClr val="FFC000"/>
                </a:solidFill>
                <a:latin typeface="Corbel" panose="020B0503020204020204" pitchFamily="34" charset="0"/>
              </a:rPr>
              <a:t> do </a:t>
            </a:r>
            <a:r>
              <a:rPr lang="en-US" sz="5000" b="1" err="1">
                <a:solidFill>
                  <a:srgbClr val="FFC000"/>
                </a:solidFill>
                <a:latin typeface="Corbel" panose="020B0503020204020204" pitchFamily="34" charset="0"/>
              </a:rPr>
              <a:t>eiusmod</a:t>
            </a:r>
            <a:endParaRPr lang="en-US" sz="5000" b="1">
              <a:solidFill>
                <a:srgbClr val="FFC000"/>
              </a:solidFill>
              <a:latin typeface="Corbel" panose="020B0503020204020204" pitchFamily="34" charset="0"/>
            </a:endParaRPr>
          </a:p>
        </p:txBody>
      </p:sp>
      <p:sp>
        <p:nvSpPr>
          <p:cNvPr id="16" name="TextBox 15"/>
          <p:cNvSpPr txBox="1"/>
          <p:nvPr/>
        </p:nvSpPr>
        <p:spPr>
          <a:xfrm>
            <a:off x="3683138" y="779781"/>
            <a:ext cx="20407020" cy="674092"/>
          </a:xfrm>
          <a:prstGeom prst="rect">
            <a:avLst/>
          </a:prstGeom>
          <a:noFill/>
        </p:spPr>
        <p:txBody>
          <a:bodyPr wrap="square" lIns="261253" tIns="130627" rIns="261253" bIns="130627" rtlCol="0">
            <a:spAutoFit/>
          </a:bodyPr>
          <a:lstStyle/>
          <a:p>
            <a:pPr marL="0" marR="0" lvl="0" indent="0" algn="ctr" defTabSz="2612532" eaLnBrk="1" fontAlgn="auto" latinLnBrk="0" hangingPunct="1">
              <a:lnSpc>
                <a:spcPct val="100000"/>
              </a:lnSpc>
              <a:spcBef>
                <a:spcPts val="0"/>
              </a:spcBef>
              <a:spcAft>
                <a:spcPts val="0"/>
              </a:spcAft>
              <a:buClrTx/>
              <a:buSzTx/>
              <a:buFontTx/>
              <a:buNone/>
              <a:tabLst/>
              <a:defRPr/>
            </a:pPr>
            <a:r>
              <a:rPr kumimoji="0" lang="en-US" sz="2600" i="0" u="none" strike="noStrike" kern="0" normalizeH="0" baseline="0" noProof="0" err="1" smtClean="0">
                <a:solidFill>
                  <a:schemeClr val="bg1"/>
                </a:solidFill>
                <a:uLnTx/>
                <a:uFillTx/>
              </a:rPr>
              <a:t>Lorem</a:t>
            </a:r>
            <a:r>
              <a:rPr kumimoji="0" lang="en-US" sz="2600" i="0" u="none" strike="noStrike" kern="0" normalizeH="0" baseline="0" noProof="0" smtClean="0">
                <a:solidFill>
                  <a:schemeClr val="bg1"/>
                </a:solidFill>
                <a:uLnTx/>
                <a:uFillTx/>
              </a:rPr>
              <a:t> Ipsum</a:t>
            </a:r>
            <a:r>
              <a:rPr kumimoji="0" lang="en-US" sz="2600" i="0" u="none" strike="noStrike" kern="0" normalizeH="0" baseline="30000" noProof="0" smtClean="0">
                <a:solidFill>
                  <a:schemeClr val="bg1"/>
                </a:solidFill>
                <a:uLnTx/>
                <a:uFillTx/>
              </a:rPr>
              <a:t>1</a:t>
            </a:r>
            <a:r>
              <a:rPr kumimoji="0" lang="en-US" sz="2600" i="0" u="none" strike="noStrike" kern="0" normalizeH="0" baseline="0" noProof="0" smtClean="0">
                <a:solidFill>
                  <a:schemeClr val="bg1"/>
                </a:solidFill>
                <a:uLnTx/>
                <a:uFillTx/>
              </a:rPr>
              <a:t>, </a:t>
            </a:r>
            <a:r>
              <a:rPr kumimoji="0" lang="en-US" sz="2600" i="0" u="none" strike="noStrike" kern="0" normalizeH="0" baseline="0" noProof="0">
                <a:solidFill>
                  <a:schemeClr val="bg1"/>
                </a:solidFill>
                <a:uLnTx/>
                <a:uFillTx/>
              </a:rPr>
              <a:t>D</a:t>
            </a:r>
            <a:r>
              <a:rPr kumimoji="0" lang="en-US" sz="2600" i="0" u="none" strike="noStrike" kern="0" normalizeH="0" baseline="0" noProof="0" smtClean="0">
                <a:solidFill>
                  <a:schemeClr val="bg1"/>
                </a:solidFill>
                <a:uLnTx/>
                <a:uFillTx/>
              </a:rPr>
              <a:t>olor S. Amet</a:t>
            </a:r>
            <a:r>
              <a:rPr kumimoji="0" lang="en-US" sz="2600" i="0" u="none" strike="noStrike" kern="0" normalizeH="0" baseline="30000" noProof="0" smtClean="0">
                <a:solidFill>
                  <a:schemeClr val="bg1"/>
                </a:solidFill>
                <a:uLnTx/>
                <a:uFillTx/>
              </a:rPr>
              <a:t>1</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Consectetur</a:t>
            </a:r>
            <a:r>
              <a:rPr kumimoji="0" lang="en-US" sz="2600" i="0" u="none" strike="noStrike" kern="0" normalizeH="0" baseline="0" noProof="0" smtClean="0">
                <a:solidFill>
                  <a:schemeClr val="bg1"/>
                </a:solidFill>
                <a:uLnTx/>
                <a:uFillTx/>
              </a:rPr>
              <a:t> Adipisicing</a:t>
            </a:r>
            <a:r>
              <a:rPr kumimoji="0" lang="en-US" sz="2600" i="0" u="none" strike="noStrike" kern="0" normalizeH="0" baseline="30000" noProof="0" smtClean="0">
                <a:solidFill>
                  <a:schemeClr val="bg1"/>
                </a:solidFill>
                <a:uLnTx/>
                <a:uFillTx/>
              </a:rPr>
              <a:t>2</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a:solidFill>
                  <a:schemeClr val="bg1"/>
                </a:solidFill>
                <a:uLnTx/>
                <a:uFillTx/>
              </a:rPr>
              <a:t>E</a:t>
            </a:r>
            <a:r>
              <a:rPr kumimoji="0" lang="en-US" sz="2600" i="0" u="none" strike="noStrike" kern="0" normalizeH="0" baseline="0" noProof="0" err="1" smtClean="0">
                <a:solidFill>
                  <a:schemeClr val="bg1"/>
                </a:solidFill>
                <a:uLnTx/>
                <a:uFillTx/>
              </a:rPr>
              <a:t>iusmod</a:t>
            </a:r>
            <a:r>
              <a:rPr kumimoji="0" lang="en-US" sz="2600" i="0" u="none" strike="noStrike" kern="0" normalizeH="0" baseline="0" noProof="0" smtClean="0">
                <a:solidFill>
                  <a:schemeClr val="bg1"/>
                </a:solidFill>
                <a:uLnTx/>
                <a:uFillTx/>
              </a:rPr>
              <a:t> Tempor</a:t>
            </a:r>
            <a:r>
              <a:rPr kumimoji="0" lang="en-US" sz="2600" i="0" u="none" strike="noStrike" kern="0" normalizeH="0" baseline="30000" noProof="0" smtClean="0">
                <a:solidFill>
                  <a:schemeClr val="bg1"/>
                </a:solidFill>
                <a:uLnTx/>
                <a:uFillTx/>
              </a:rPr>
              <a:t>3</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Incididunt</a:t>
            </a:r>
            <a:r>
              <a:rPr kumimoji="0" lang="en-US" sz="2600" i="0" u="none" strike="noStrike" kern="0" normalizeH="0" baseline="0" noProof="0" smtClean="0">
                <a:solidFill>
                  <a:schemeClr val="bg1"/>
                </a:solidFill>
                <a:uLnTx/>
                <a:uFillTx/>
              </a:rPr>
              <a:t> Labore</a:t>
            </a:r>
            <a:r>
              <a:rPr kumimoji="0" lang="en-US" sz="2600" i="0" u="none" strike="noStrike" kern="0" normalizeH="0" baseline="30000" noProof="0" smtClean="0">
                <a:solidFill>
                  <a:schemeClr val="bg1"/>
                </a:solidFill>
                <a:uLnTx/>
                <a:uFillTx/>
              </a:rPr>
              <a:t>3</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Dolore</a:t>
            </a:r>
            <a:r>
              <a:rPr kumimoji="0" lang="en-US" sz="2600" i="0" u="none" strike="noStrike" kern="0" normalizeH="0" baseline="0" noProof="0" smtClean="0">
                <a:solidFill>
                  <a:schemeClr val="bg1"/>
                </a:solidFill>
                <a:uLnTx/>
                <a:uFillTx/>
              </a:rPr>
              <a:t> Magna</a:t>
            </a:r>
            <a:r>
              <a:rPr kumimoji="0" lang="en-US" sz="2600" i="0" u="none" strike="noStrike" kern="0" normalizeH="0" baseline="30000" noProof="0" smtClean="0">
                <a:solidFill>
                  <a:schemeClr val="bg1"/>
                </a:solidFill>
                <a:uLnTx/>
                <a:uFillTx/>
              </a:rPr>
              <a:t>2</a:t>
            </a:r>
            <a:r>
              <a:rPr kumimoji="0" lang="en-US" sz="2600" i="0" u="none" strike="noStrike" kern="0" normalizeH="0" baseline="0" noProof="0" smtClean="0">
                <a:solidFill>
                  <a:schemeClr val="bg1"/>
                </a:solidFill>
                <a:uLnTx/>
                <a:uFillTx/>
              </a:rPr>
              <a:t>, Minim Veniam</a:t>
            </a:r>
            <a:r>
              <a:rPr kumimoji="0" lang="en-US" sz="2600" i="0" u="none" strike="noStrike" kern="0" normalizeH="0" baseline="30000" noProof="0" smtClean="0">
                <a:solidFill>
                  <a:schemeClr val="bg1"/>
                </a:solidFill>
                <a:uLnTx/>
                <a:uFillTx/>
              </a:rPr>
              <a:t>2</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Quis</a:t>
            </a:r>
            <a:r>
              <a:rPr kumimoji="0" lang="en-US" sz="2600" i="0" u="none" strike="noStrike" kern="0" normalizeH="0" baseline="0" noProof="0" smtClean="0">
                <a:solidFill>
                  <a:schemeClr val="bg1"/>
                </a:solidFill>
                <a:uLnTx/>
                <a:uFillTx/>
              </a:rPr>
              <a:t> Nostrud</a:t>
            </a:r>
            <a:r>
              <a:rPr kumimoji="0" lang="en-US" sz="2600" i="0" u="none" strike="noStrike" kern="0" normalizeH="0" baseline="30000" noProof="0" smtClean="0">
                <a:solidFill>
                  <a:schemeClr val="bg1"/>
                </a:solidFill>
                <a:uLnTx/>
                <a:uFillTx/>
              </a:rPr>
              <a:t>4</a:t>
            </a:r>
            <a:endParaRPr kumimoji="0" lang="en-US" sz="2600" i="0" u="none" strike="noStrike" kern="0" normalizeH="0" baseline="30000" noProof="0">
              <a:solidFill>
                <a:schemeClr val="bg1"/>
              </a:solidFill>
              <a:uLnTx/>
              <a:uFillTx/>
            </a:endParaRPr>
          </a:p>
        </p:txBody>
      </p:sp>
      <p:sp>
        <p:nvSpPr>
          <p:cNvPr id="17" name="TextBox 16"/>
          <p:cNvSpPr txBox="1"/>
          <p:nvPr/>
        </p:nvSpPr>
        <p:spPr>
          <a:xfrm>
            <a:off x="4306172" y="1186181"/>
            <a:ext cx="19293840" cy="879358"/>
          </a:xfrm>
          <a:prstGeom prst="rect">
            <a:avLst/>
          </a:prstGeom>
          <a:noFill/>
        </p:spPr>
        <p:txBody>
          <a:bodyPr wrap="square" lIns="261253" tIns="130627" rIns="261253" bIns="130627" rtlCol="0">
            <a:spAutoFit/>
          </a:bodyPr>
          <a:lstStyle/>
          <a:p>
            <a:pPr marL="0" marR="0" lvl="0" indent="0" algn="ctr" defTabSz="2612532" eaLnBrk="1" fontAlgn="auto" latinLnBrk="0" hangingPunct="1">
              <a:lnSpc>
                <a:spcPct val="100000"/>
              </a:lnSpc>
              <a:spcBef>
                <a:spcPts val="0"/>
              </a:spcBef>
              <a:spcAft>
                <a:spcPts val="0"/>
              </a:spcAft>
              <a:buClrTx/>
              <a:buSzTx/>
              <a:buFontTx/>
              <a:buNone/>
              <a:tabLst/>
              <a:defRPr/>
            </a:pPr>
            <a:r>
              <a:rPr kumimoji="0" lang="en-US" sz="2000" i="0" u="none" strike="noStrike" kern="0" normalizeH="0" baseline="0" noProof="0" smtClean="0">
                <a:solidFill>
                  <a:schemeClr val="bg1"/>
                </a:solidFill>
                <a:uLnTx/>
                <a:uFillTx/>
              </a:rPr>
              <a:t>1 Lorem ipsum dolor sit </a:t>
            </a:r>
            <a:r>
              <a:rPr kumimoji="0" lang="en-US" sz="2000" i="0" u="none" strike="noStrike" kern="0" normalizeH="0" baseline="0" noProof="0" err="1" smtClean="0">
                <a:solidFill>
                  <a:schemeClr val="bg1"/>
                </a:solidFill>
                <a:uLnTx/>
                <a:uFillTx/>
              </a:rPr>
              <a:t>amet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consectetur</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adipisicing</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elit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sed</a:t>
            </a:r>
            <a:r>
              <a:rPr kumimoji="0" lang="en-US" sz="2000" i="0" u="none" strike="noStrike" kern="0" normalizeH="0" baseline="0" noProof="0" smtClean="0">
                <a:solidFill>
                  <a:schemeClr val="bg1"/>
                </a:solidFill>
                <a:uLnTx/>
                <a:uFillTx/>
              </a:rPr>
              <a:t> do </a:t>
            </a:r>
            <a:r>
              <a:rPr kumimoji="0" lang="en-US" sz="2000" i="0" u="none" strike="noStrike" kern="0" normalizeH="0" baseline="0" noProof="0" err="1" smtClean="0">
                <a:solidFill>
                  <a:schemeClr val="bg1"/>
                </a:solidFill>
                <a:uLnTx/>
                <a:uFillTx/>
              </a:rPr>
              <a:t>eiusmod</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tempor</a:t>
            </a:r>
            <a:r>
              <a:rPr kumimoji="0" lang="en-US" sz="2000" i="0" u="none" strike="noStrike" kern="0" normalizeH="0" baseline="0" noProof="0" smtClean="0">
                <a:solidFill>
                  <a:schemeClr val="bg1"/>
                </a:solidFill>
                <a:uLnTx/>
                <a:uFillTx/>
              </a:rPr>
              <a:t>, 2 </a:t>
            </a:r>
            <a:r>
              <a:rPr kumimoji="0" lang="en-US" sz="2000" i="0" u="none" strike="noStrike" kern="0" normalizeH="0" baseline="0" noProof="0" err="1" smtClean="0">
                <a:solidFill>
                  <a:schemeClr val="bg1"/>
                </a:solidFill>
                <a:uLnTx/>
                <a:uFillTx/>
              </a:rPr>
              <a:t>Ut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enim</a:t>
            </a:r>
            <a:r>
              <a:rPr kumimoji="0" lang="en-US" sz="2000" i="0" u="none" strike="noStrike" kern="0" normalizeH="0" baseline="0" noProof="0" smtClean="0">
                <a:solidFill>
                  <a:schemeClr val="bg1"/>
                </a:solidFill>
                <a:uLnTx/>
                <a:uFillTx/>
              </a:rPr>
              <a:t> ad minim </a:t>
            </a:r>
            <a:r>
              <a:rPr kumimoji="0" lang="en-US" sz="2000" i="0" u="none" strike="noStrike" kern="0" normalizeH="0" baseline="0" noProof="0" err="1" smtClean="0">
                <a:solidFill>
                  <a:schemeClr val="bg1"/>
                </a:solidFill>
                <a:uLnTx/>
                <a:uFillTx/>
              </a:rPr>
              <a:t>veniam</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quis</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nostrud</a:t>
            </a:r>
            <a:r>
              <a:rPr kumimoji="0" lang="en-US" sz="2000" i="0" u="none" strike="noStrike" kern="0" normalizeH="0" baseline="0" noProof="0" smtClean="0">
                <a:solidFill>
                  <a:schemeClr val="bg1"/>
                </a:solidFill>
                <a:uLnTx/>
                <a:uFillTx/>
              </a:rPr>
              <a:t> exercitation </a:t>
            </a:r>
            <a:r>
              <a:rPr kumimoji="0" lang="en-US" sz="2000" i="0" u="none" strike="noStrike" kern="0" normalizeH="0" baseline="0" noProof="0" err="1" smtClean="0">
                <a:solidFill>
                  <a:schemeClr val="bg1"/>
                </a:solidFill>
                <a:uLnTx/>
                <a:uFillTx/>
              </a:rPr>
              <a:t>ullamco</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laboris</a:t>
            </a:r>
            <a:r>
              <a:rPr kumimoji="0" lang="en-US" sz="2000" i="0" u="none" strike="noStrike" kern="0" normalizeH="0" baseline="0" noProof="0" smtClean="0">
                <a:solidFill>
                  <a:schemeClr val="bg1"/>
                </a:solidFill>
                <a:uLnTx/>
                <a:uFillTx/>
              </a:rPr>
              <a:t>,</a:t>
            </a:r>
            <a:br>
              <a:rPr kumimoji="0" lang="en-US" sz="2000" i="0" u="none" strike="noStrike" kern="0" normalizeH="0" baseline="0" noProof="0" smtClean="0">
                <a:solidFill>
                  <a:schemeClr val="bg1"/>
                </a:solidFill>
                <a:uLnTx/>
                <a:uFillTx/>
              </a:rPr>
            </a:br>
            <a:r>
              <a:rPr kumimoji="0" lang="en-US" sz="2000" i="0" u="none" strike="noStrike" kern="0" normalizeH="0" baseline="0" noProof="0" smtClean="0">
                <a:solidFill>
                  <a:schemeClr val="bg1"/>
                </a:solidFill>
                <a:uLnTx/>
                <a:uFillTx/>
              </a:rPr>
              <a:t>3 </a:t>
            </a:r>
            <a:r>
              <a:rPr kumimoji="0" lang="en-US" sz="2000" i="0" u="none" strike="noStrike" kern="0" normalizeH="0" baseline="0" noProof="0" err="1" smtClean="0">
                <a:solidFill>
                  <a:schemeClr val="bg1"/>
                </a:solidFill>
                <a:uLnTx/>
                <a:uFillTx/>
              </a:rPr>
              <a:t>Duis</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aute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irure</a:t>
            </a:r>
            <a:r>
              <a:rPr kumimoji="0" lang="en-US" sz="2000" i="0" u="none" strike="noStrike" kern="0" normalizeH="0" baseline="0" noProof="0" smtClean="0">
                <a:solidFill>
                  <a:schemeClr val="bg1"/>
                </a:solidFill>
                <a:uLnTx/>
                <a:uFillTx/>
              </a:rPr>
              <a:t> dolor in </a:t>
            </a:r>
            <a:r>
              <a:rPr kumimoji="0" lang="en-US" sz="2000" i="0" u="none" strike="noStrike" kern="0" normalizeH="0" baseline="0" noProof="0" err="1" smtClean="0">
                <a:solidFill>
                  <a:schemeClr val="bg1"/>
                </a:solidFill>
                <a:uLnTx/>
                <a:uFillTx/>
              </a:rPr>
              <a:t>reprehenderit</a:t>
            </a:r>
            <a:r>
              <a:rPr kumimoji="0" lang="en-US" sz="2000" i="0" u="none" strike="noStrike" kern="0" normalizeH="0" baseline="0" noProof="0" smtClean="0">
                <a:solidFill>
                  <a:schemeClr val="bg1"/>
                </a:solidFill>
                <a:uLnTx/>
                <a:uFillTx/>
              </a:rPr>
              <a:t>, 4 </a:t>
            </a:r>
            <a:r>
              <a:rPr kumimoji="0" lang="en-US" sz="2000" i="0" u="none" strike="noStrike" kern="0" normalizeH="0" baseline="0" noProof="0" err="1" smtClean="0">
                <a:solidFill>
                  <a:schemeClr val="bg1"/>
                </a:solidFill>
                <a:uLnTx/>
                <a:uFillTx/>
              </a:rPr>
              <a:t>Voluptate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velit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esse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cillum</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dolore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eu</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fugiat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nulla</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pariatur</a:t>
            </a:r>
            <a:r>
              <a:rPr kumimoji="0" lang="en-US" sz="2000" i="0" u="none" strike="noStrike" kern="0" normalizeH="0" baseline="0" noProof="0">
                <a:solidFill>
                  <a:schemeClr val="bg1"/>
                </a:solidFill>
                <a:uLnTx/>
                <a:uFillTx/>
              </a:rPr>
              <a:t> </a:t>
            </a:r>
            <a:r>
              <a:rPr kumimoji="0" lang="en-US" sz="2000" i="0" u="none" strike="noStrike" kern="0" normalizeH="0" baseline="0" noProof="0" err="1" smtClean="0">
                <a:solidFill>
                  <a:schemeClr val="bg1"/>
                </a:solidFill>
                <a:uLnTx/>
                <a:uFillTx/>
              </a:rPr>
              <a:t>excepteur</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sint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occaecat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cupidatat</a:t>
            </a:r>
            <a:r>
              <a:rPr kumimoji="0" lang="en-US" sz="2000" i="0" u="none" strike="noStrike" kern="0" normalizeH="0" baseline="0" noProof="0" smtClean="0">
                <a:solidFill>
                  <a:schemeClr val="bg1"/>
                </a:solidFill>
                <a:uLnTx/>
                <a:uFillTx/>
              </a:rPr>
              <a:t> non </a:t>
            </a:r>
            <a:r>
              <a:rPr kumimoji="0" lang="en-US" sz="2000" i="0" u="none" strike="noStrike" kern="0" normalizeH="0" baseline="0" noProof="0" err="1" smtClean="0">
                <a:solidFill>
                  <a:schemeClr val="bg1"/>
                </a:solidFill>
                <a:uLnTx/>
                <a:uFillTx/>
              </a:rPr>
              <a:t>proident</a:t>
            </a:r>
            <a:endParaRPr kumimoji="0" lang="en-US" sz="2000" i="0" u="none" strike="noStrike" kern="0" normalizeH="0" baseline="0" noProof="0">
              <a:solidFill>
                <a:schemeClr val="bg1"/>
              </a:solidFill>
              <a:uLnTx/>
              <a:uFillTx/>
            </a:endParaRPr>
          </a:p>
        </p:txBody>
      </p:sp>
      <p:sp>
        <p:nvSpPr>
          <p:cNvPr id="14" name="Title 1"/>
          <p:cNvSpPr txBox="1">
            <a:spLocks/>
          </p:cNvSpPr>
          <p:nvPr/>
        </p:nvSpPr>
        <p:spPr>
          <a:xfrm>
            <a:off x="819149" y="2570248"/>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dirty="0" smtClean="0">
                <a:solidFill>
                  <a:srgbClr val="FFC000"/>
                </a:solidFill>
                <a:latin typeface="Corbel" panose="020B0503020204020204" pitchFamily="34" charset="0"/>
              </a:rPr>
              <a:t>Introduction</a:t>
            </a:r>
            <a:endParaRPr lang="en-US" sz="5000" b="1" dirty="0">
              <a:solidFill>
                <a:srgbClr val="FFC000"/>
              </a:solidFill>
              <a:latin typeface="Corbel" panose="020B0503020204020204" pitchFamily="34" charset="0"/>
            </a:endParaRPr>
          </a:p>
        </p:txBody>
      </p:sp>
      <p:sp>
        <p:nvSpPr>
          <p:cNvPr id="15" name="Title 1"/>
          <p:cNvSpPr txBox="1">
            <a:spLocks/>
          </p:cNvSpPr>
          <p:nvPr/>
        </p:nvSpPr>
        <p:spPr>
          <a:xfrm>
            <a:off x="819149" y="6725141"/>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Methods</a:t>
            </a:r>
            <a:endParaRPr lang="en-US" sz="5000" b="1">
              <a:solidFill>
                <a:srgbClr val="FFC000"/>
              </a:solidFill>
              <a:latin typeface="Corbel" panose="020B0503020204020204" pitchFamily="34" charset="0"/>
            </a:endParaRPr>
          </a:p>
        </p:txBody>
      </p:sp>
      <p:sp>
        <p:nvSpPr>
          <p:cNvPr id="18" name="Title 1"/>
          <p:cNvSpPr txBox="1">
            <a:spLocks/>
          </p:cNvSpPr>
          <p:nvPr/>
        </p:nvSpPr>
        <p:spPr>
          <a:xfrm>
            <a:off x="14221326" y="2570248"/>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Results</a:t>
            </a:r>
            <a:endParaRPr lang="en-US" sz="5000" b="1">
              <a:solidFill>
                <a:srgbClr val="FFC000"/>
              </a:solidFill>
              <a:latin typeface="Corbel" panose="020B0503020204020204" pitchFamily="34" charset="0"/>
            </a:endParaRPr>
          </a:p>
        </p:txBody>
      </p:sp>
      <p:sp>
        <p:nvSpPr>
          <p:cNvPr id="22" name="Title 1"/>
          <p:cNvSpPr txBox="1">
            <a:spLocks/>
          </p:cNvSpPr>
          <p:nvPr/>
        </p:nvSpPr>
        <p:spPr>
          <a:xfrm>
            <a:off x="14245389" y="10713610"/>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Discussion</a:t>
            </a:r>
            <a:endParaRPr lang="en-US" sz="5000" b="1">
              <a:solidFill>
                <a:srgbClr val="FFC000"/>
              </a:solidFill>
              <a:latin typeface="Corbel" panose="020B0503020204020204" pitchFamily="34" charset="0"/>
            </a:endParaRPr>
          </a:p>
        </p:txBody>
      </p:sp>
      <p:sp>
        <p:nvSpPr>
          <p:cNvPr id="23" name="Title 1"/>
          <p:cNvSpPr txBox="1">
            <a:spLocks/>
          </p:cNvSpPr>
          <p:nvPr/>
        </p:nvSpPr>
        <p:spPr>
          <a:xfrm>
            <a:off x="14221326" y="14109675"/>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References</a:t>
            </a:r>
            <a:endParaRPr lang="en-US" sz="5000" b="1">
              <a:solidFill>
                <a:srgbClr val="FFC000"/>
              </a:solidFill>
              <a:latin typeface="Corbel" panose="020B0503020204020204" pitchFamily="34" charset="0"/>
            </a:endParaRPr>
          </a:p>
        </p:txBody>
      </p:sp>
      <p:sp>
        <p:nvSpPr>
          <p:cNvPr id="28" name="Title 1"/>
          <p:cNvSpPr txBox="1">
            <a:spLocks/>
          </p:cNvSpPr>
          <p:nvPr/>
        </p:nvSpPr>
        <p:spPr>
          <a:xfrm>
            <a:off x="819149" y="7552023"/>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3600" b="1" dirty="0" smtClean="0">
                <a:solidFill>
                  <a:srgbClr val="990000"/>
                </a:solidFill>
                <a:latin typeface="Corbel" panose="020B0503020204020204" pitchFamily="34" charset="0"/>
              </a:rPr>
              <a:t>Sub-heading</a:t>
            </a:r>
            <a:endParaRPr lang="en-US" sz="3600" b="1" dirty="0">
              <a:solidFill>
                <a:srgbClr val="990000"/>
              </a:solidFill>
              <a:latin typeface="Corbel" panose="020B0503020204020204" pitchFamily="34" charset="0"/>
            </a:endParaRPr>
          </a:p>
        </p:txBody>
      </p:sp>
      <p:sp>
        <p:nvSpPr>
          <p:cNvPr id="30" name="TextBox 29"/>
          <p:cNvSpPr txBox="1"/>
          <p:nvPr/>
        </p:nvSpPr>
        <p:spPr>
          <a:xfrm>
            <a:off x="819149" y="8158984"/>
            <a:ext cx="8324851" cy="2677656"/>
          </a:xfrm>
          <a:prstGeom prst="rect">
            <a:avLst/>
          </a:prstGeom>
          <a:noFill/>
        </p:spPr>
        <p:txBody>
          <a:bodyPr wrap="square" rtlCol="0">
            <a:spAutoFit/>
          </a:bodyPr>
          <a:lstStyle/>
          <a:p>
            <a:r>
              <a:rPr lang="en-US" sz="2800" dirty="0" err="1"/>
              <a:t>Donec</a:t>
            </a:r>
            <a:r>
              <a:rPr lang="en-US" sz="2800" dirty="0"/>
              <a:t> lacus </a:t>
            </a:r>
            <a:r>
              <a:rPr lang="en-US" sz="2800" dirty="0" err="1"/>
              <a:t>justo</a:t>
            </a:r>
            <a:r>
              <a:rPr lang="en-US" sz="2800" dirty="0"/>
              <a:t>, </a:t>
            </a:r>
            <a:r>
              <a:rPr lang="en-US" sz="2800" dirty="0" err="1"/>
              <a:t>tempor</a:t>
            </a:r>
            <a:r>
              <a:rPr lang="en-US" sz="2800" dirty="0"/>
              <a:t> vitae </a:t>
            </a:r>
            <a:r>
              <a:rPr lang="en-US" sz="2800" dirty="0" err="1"/>
              <a:t>hendrerit</a:t>
            </a:r>
            <a:r>
              <a:rPr lang="en-US" sz="2800" dirty="0"/>
              <a:t> in, tempus </a:t>
            </a:r>
            <a:r>
              <a:rPr lang="en-US" sz="2800" dirty="0" err="1"/>
              <a:t>quis</a:t>
            </a:r>
            <a:r>
              <a:rPr lang="en-US" sz="2800" dirty="0"/>
              <a:t> </a:t>
            </a:r>
            <a:r>
              <a:rPr lang="en-US" sz="2800" dirty="0" err="1"/>
              <a:t>metus</a:t>
            </a:r>
            <a:r>
              <a:rPr lang="en-US" sz="2800" dirty="0"/>
              <a:t>. </a:t>
            </a:r>
            <a:r>
              <a:rPr lang="en-US" sz="2800" dirty="0" err="1"/>
              <a:t>Proin</a:t>
            </a:r>
            <a:r>
              <a:rPr lang="en-US" sz="2800" dirty="0"/>
              <a:t> </a:t>
            </a:r>
            <a:r>
              <a:rPr lang="en-US" sz="2800" dirty="0" err="1"/>
              <a:t>neque</a:t>
            </a:r>
            <a:r>
              <a:rPr lang="en-US" sz="2800" dirty="0"/>
              <a:t> </a:t>
            </a:r>
            <a:r>
              <a:rPr lang="en-US" sz="2800" dirty="0" err="1"/>
              <a:t>velit</a:t>
            </a:r>
            <a:r>
              <a:rPr lang="en-US" sz="2800" dirty="0"/>
              <a:t>, </a:t>
            </a:r>
            <a:r>
              <a:rPr lang="en-US" sz="2800" dirty="0" err="1"/>
              <a:t>ullamcorper</a:t>
            </a:r>
            <a:r>
              <a:rPr lang="en-US" sz="2800" dirty="0"/>
              <a:t> a </a:t>
            </a:r>
            <a:r>
              <a:rPr lang="en-US" sz="2800" dirty="0" err="1"/>
              <a:t>feugiat</a:t>
            </a:r>
            <a:r>
              <a:rPr lang="en-US" sz="2800" dirty="0"/>
              <a:t> et, </a:t>
            </a:r>
            <a:r>
              <a:rPr lang="en-US" sz="2800" dirty="0" err="1"/>
              <a:t>porttitor</a:t>
            </a:r>
            <a:r>
              <a:rPr lang="en-US" sz="2800" dirty="0"/>
              <a:t> non </a:t>
            </a:r>
            <a:r>
              <a:rPr lang="en-US" sz="2800" dirty="0" err="1"/>
              <a:t>erat</a:t>
            </a:r>
            <a:r>
              <a:rPr lang="en-US" sz="2800" dirty="0"/>
              <a:t>. </a:t>
            </a:r>
            <a:r>
              <a:rPr lang="en-US" sz="2800" dirty="0" err="1"/>
              <a:t>Phasellus</a:t>
            </a:r>
            <a:r>
              <a:rPr lang="en-US" sz="2800" dirty="0"/>
              <a:t> ac </a:t>
            </a:r>
            <a:r>
              <a:rPr lang="en-US" sz="2800" dirty="0" err="1"/>
              <a:t>massa</a:t>
            </a:r>
            <a:r>
              <a:rPr lang="en-US" sz="2800" dirty="0"/>
              <a:t> lacus. </a:t>
            </a:r>
            <a:r>
              <a:rPr lang="en-US" sz="2800" dirty="0" err="1"/>
              <a:t>Suspendisse</a:t>
            </a:r>
            <a:r>
              <a:rPr lang="en-US" sz="2800" dirty="0"/>
              <a:t> </a:t>
            </a:r>
            <a:r>
              <a:rPr lang="en-US" sz="2800" dirty="0" err="1"/>
              <a:t>potenti</a:t>
            </a:r>
            <a:r>
              <a:rPr lang="en-US" sz="2800" dirty="0"/>
              <a:t>. </a:t>
            </a:r>
            <a:r>
              <a:rPr lang="en-US" sz="2800" dirty="0" err="1"/>
              <a:t>Cras</a:t>
            </a:r>
            <a:r>
              <a:rPr lang="en-US" sz="2800" dirty="0"/>
              <a:t> vitae </a:t>
            </a:r>
            <a:r>
              <a:rPr lang="en-US" sz="2800" dirty="0" err="1"/>
              <a:t>ornare</a:t>
            </a:r>
            <a:r>
              <a:rPr lang="en-US" sz="2800" dirty="0"/>
              <a:t> ex. Integer semper </a:t>
            </a:r>
            <a:r>
              <a:rPr lang="en-US" sz="2800" dirty="0" err="1"/>
              <a:t>quis</a:t>
            </a:r>
            <a:r>
              <a:rPr lang="en-US" sz="2800" dirty="0"/>
              <a:t> dolor in dictum. </a:t>
            </a:r>
            <a:r>
              <a:rPr lang="en-US" sz="2800" dirty="0" err="1"/>
              <a:t>Sed</a:t>
            </a:r>
            <a:r>
              <a:rPr lang="en-US" sz="2800" dirty="0"/>
              <a:t> </a:t>
            </a:r>
            <a:r>
              <a:rPr lang="en-US" sz="2800" dirty="0" err="1"/>
              <a:t>vulputate</a:t>
            </a:r>
            <a:r>
              <a:rPr lang="en-US" sz="2800" dirty="0"/>
              <a:t> </a:t>
            </a:r>
            <a:r>
              <a:rPr lang="en-US" sz="2800" dirty="0" err="1"/>
              <a:t>urna</a:t>
            </a:r>
            <a:r>
              <a:rPr lang="en-US" sz="2800" dirty="0"/>
              <a:t> </a:t>
            </a:r>
            <a:r>
              <a:rPr lang="en-US" sz="2800" dirty="0" err="1"/>
              <a:t>nibh</a:t>
            </a:r>
            <a:r>
              <a:rPr lang="en-US" sz="2800" dirty="0"/>
              <a:t>, et </a:t>
            </a:r>
            <a:r>
              <a:rPr lang="en-US" sz="2800" dirty="0" err="1"/>
              <a:t>placerat</a:t>
            </a:r>
            <a:r>
              <a:rPr lang="en-US" sz="2800" dirty="0"/>
              <a:t> </a:t>
            </a:r>
            <a:r>
              <a:rPr lang="en-US" sz="2800" dirty="0" err="1"/>
              <a:t>odio</a:t>
            </a:r>
            <a:r>
              <a:rPr lang="en-US" sz="2800" dirty="0"/>
              <a:t> </a:t>
            </a:r>
            <a:r>
              <a:rPr lang="en-US" sz="2800" dirty="0" err="1"/>
              <a:t>aliquam</a:t>
            </a:r>
            <a:r>
              <a:rPr lang="en-US" sz="2800" dirty="0"/>
              <a:t> </a:t>
            </a:r>
            <a:r>
              <a:rPr lang="en-US" sz="2800" dirty="0" err="1"/>
              <a:t>mattis</a:t>
            </a:r>
            <a:r>
              <a:rPr lang="en-US" sz="2800" dirty="0"/>
              <a:t>.</a:t>
            </a:r>
          </a:p>
        </p:txBody>
      </p:sp>
      <p:pic>
        <p:nvPicPr>
          <p:cNvPr id="1026"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9372535" y="8057348"/>
            <a:ext cx="3791014" cy="2843261"/>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itle 1"/>
          <p:cNvSpPr txBox="1">
            <a:spLocks/>
          </p:cNvSpPr>
          <p:nvPr/>
        </p:nvSpPr>
        <p:spPr>
          <a:xfrm>
            <a:off x="819149" y="10948603"/>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3600" b="1" dirty="0" smtClean="0">
                <a:solidFill>
                  <a:srgbClr val="990000"/>
                </a:solidFill>
                <a:latin typeface="Corbel" panose="020B0503020204020204" pitchFamily="34" charset="0"/>
              </a:rPr>
              <a:t>Sub-heading</a:t>
            </a:r>
            <a:endParaRPr lang="en-US" sz="3600" b="1" dirty="0">
              <a:solidFill>
                <a:srgbClr val="990000"/>
              </a:solidFill>
              <a:latin typeface="Corbel" panose="020B0503020204020204" pitchFamily="34" charset="0"/>
            </a:endParaRPr>
          </a:p>
        </p:txBody>
      </p:sp>
      <p:sp>
        <p:nvSpPr>
          <p:cNvPr id="38" name="TextBox 37"/>
          <p:cNvSpPr txBox="1"/>
          <p:nvPr/>
        </p:nvSpPr>
        <p:spPr>
          <a:xfrm>
            <a:off x="819149" y="11555564"/>
            <a:ext cx="8324851" cy="2677656"/>
          </a:xfrm>
          <a:prstGeom prst="rect">
            <a:avLst/>
          </a:prstGeom>
          <a:noFill/>
        </p:spPr>
        <p:txBody>
          <a:bodyPr wrap="square" rtlCol="0">
            <a:spAutoFit/>
          </a:bodyPr>
          <a:lstStyle/>
          <a:p>
            <a:r>
              <a:rPr lang="en-US" sz="2800"/>
              <a:t>Donec lacus justo, tempor vitae hendrerit in, tempus quis metus. Proin neque velit, ullamcorper a feugiat et, porttitor non erat. Phasellus ac massa lacus. Suspendisse potenti. Cras vitae ornare ex. Integer semper quis dolor in dictum. Sed vulputate urna nibh, et placerat odio aliquam mattis.</a:t>
            </a:r>
          </a:p>
        </p:txBody>
      </p:sp>
      <p:pic>
        <p:nvPicPr>
          <p:cNvPr id="39"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9372535" y="11453928"/>
            <a:ext cx="3791014" cy="2843261"/>
          </a:xfrm>
          <a:prstGeom prst="rect">
            <a:avLst/>
          </a:prstGeom>
          <a:noFill/>
          <a:extLst>
            <a:ext uri="{909E8E84-426E-40dd-AFC4-6F175D3DCCD1}">
              <a14:hiddenFill xmlns:a14="http://schemas.microsoft.com/office/drawing/2010/main" xmlns="">
                <a:solidFill>
                  <a:srgbClr val="FFFFFF"/>
                </a:solidFill>
              </a14:hiddenFill>
            </a:ext>
          </a:extLst>
        </p:spPr>
      </p:pic>
      <p:sp>
        <p:nvSpPr>
          <p:cNvPr id="40" name="Title 1"/>
          <p:cNvSpPr txBox="1">
            <a:spLocks/>
          </p:cNvSpPr>
          <p:nvPr/>
        </p:nvSpPr>
        <p:spPr>
          <a:xfrm>
            <a:off x="819149" y="14345183"/>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3600" b="1" dirty="0" smtClean="0">
                <a:solidFill>
                  <a:srgbClr val="990000"/>
                </a:solidFill>
                <a:latin typeface="Corbel" panose="020B0503020204020204" pitchFamily="34" charset="0"/>
              </a:rPr>
              <a:t>Sub-heading</a:t>
            </a:r>
            <a:endParaRPr lang="en-US" sz="3600" b="1" dirty="0">
              <a:solidFill>
                <a:srgbClr val="990000"/>
              </a:solidFill>
              <a:latin typeface="Corbel" panose="020B0503020204020204" pitchFamily="34" charset="0"/>
            </a:endParaRPr>
          </a:p>
        </p:txBody>
      </p:sp>
      <p:sp>
        <p:nvSpPr>
          <p:cNvPr id="41" name="TextBox 40"/>
          <p:cNvSpPr txBox="1"/>
          <p:nvPr/>
        </p:nvSpPr>
        <p:spPr>
          <a:xfrm>
            <a:off x="819149" y="14952144"/>
            <a:ext cx="8324851" cy="2677656"/>
          </a:xfrm>
          <a:prstGeom prst="rect">
            <a:avLst/>
          </a:prstGeom>
          <a:noFill/>
        </p:spPr>
        <p:txBody>
          <a:bodyPr wrap="square" rtlCol="0">
            <a:spAutoFit/>
          </a:bodyPr>
          <a:lstStyle/>
          <a:p>
            <a:r>
              <a:rPr lang="en-US" sz="2800"/>
              <a:t>Donec lacus justo, tempor vitae hendrerit in, tempus quis metus. Proin neque velit, ullamcorper a feugiat et, porttitor non erat. Phasellus ac massa lacus. Suspendisse potenti. Cras vitae ornare ex. Integer semper quis dolor in dictum. Sed vulputate urna nibh, et placerat odio aliquam mattis.</a:t>
            </a:r>
          </a:p>
        </p:txBody>
      </p:sp>
      <p:pic>
        <p:nvPicPr>
          <p:cNvPr id="42"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9372535" y="14850508"/>
            <a:ext cx="3791014" cy="2843261"/>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14365706" y="3532518"/>
            <a:ext cx="3609473" cy="2707106"/>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18660979" y="3532518"/>
            <a:ext cx="3609473" cy="2707106"/>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22956253" y="3532518"/>
            <a:ext cx="3609473" cy="2707106"/>
          </a:xfrm>
          <a:prstGeom prst="rect">
            <a:avLst/>
          </a:prstGeom>
          <a:noFill/>
          <a:extLst>
            <a:ext uri="{909E8E84-426E-40dd-AFC4-6F175D3DCCD1}">
              <a14:hiddenFill xmlns:a14="http://schemas.microsoft.com/office/drawing/2010/main" xmlns="">
                <a:solidFill>
                  <a:srgbClr val="FFFFFF"/>
                </a:solidFill>
              </a14:hiddenFill>
            </a:ext>
          </a:extLst>
        </p:spPr>
      </p:pic>
      <p:sp>
        <p:nvSpPr>
          <p:cNvPr id="46" name="TextBox 45"/>
          <p:cNvSpPr txBox="1"/>
          <p:nvPr/>
        </p:nvSpPr>
        <p:spPr>
          <a:xfrm>
            <a:off x="14245389" y="11555864"/>
            <a:ext cx="12344400" cy="2246769"/>
          </a:xfrm>
          <a:prstGeom prst="rect">
            <a:avLst/>
          </a:prstGeom>
          <a:noFill/>
        </p:spPr>
        <p:txBody>
          <a:bodyPr wrap="square" rtlCol="0">
            <a:spAutoFit/>
          </a:bodyPr>
          <a:lstStyle/>
          <a:p>
            <a:r>
              <a:rPr lang="en-US" sz="2800"/>
              <a:t>Fusce euismod velit cursus nisl malesuada iaculis. Aenean eget lacus finibus, rutrum dolor non, finibus ex. Morbi malesuada ut neque vitae blandit. Nunc viverra tristique ligula, vitae dictum nisi dapibus sed. Cras congue lectus sed nisl mollis scelerisque. Etiam blandit dictum ipsum. Sed id diam felis. Integer iaculis eget sem vitae lobortis. </a:t>
            </a:r>
          </a:p>
        </p:txBody>
      </p:sp>
      <p:sp>
        <p:nvSpPr>
          <p:cNvPr id="48" name="TextBox 47"/>
          <p:cNvSpPr txBox="1"/>
          <p:nvPr/>
        </p:nvSpPr>
        <p:spPr>
          <a:xfrm>
            <a:off x="14269454" y="15033203"/>
            <a:ext cx="12344400" cy="1815882"/>
          </a:xfrm>
          <a:prstGeom prst="rect">
            <a:avLst/>
          </a:prstGeom>
          <a:noFill/>
        </p:spPr>
        <p:txBody>
          <a:bodyPr wrap="square" rtlCol="0">
            <a:spAutoFit/>
          </a:bodyPr>
          <a:lstStyle/>
          <a:p>
            <a:r>
              <a:rPr lang="en-US" sz="2800"/>
              <a:t>Etiam at vestibulum odio. Nulla vel eros velit. Nam et commodo mauris, congue volutpat neque. Sed vestibulum ligula non vehicula tristique. Cras quis varius augue. Pellentesque vulputate consectetur risus quis pulvinar. Aliquam pretium leo sed quam faucibus vestibulum. Nullam id blandit dui. Nullam sollicitudin egestas finibus</a:t>
            </a:r>
          </a:p>
        </p:txBody>
      </p:sp>
      <p:grpSp>
        <p:nvGrpSpPr>
          <p:cNvPr id="1027" name="Group 1026"/>
          <p:cNvGrpSpPr/>
          <p:nvPr/>
        </p:nvGrpSpPr>
        <p:grpSpPr>
          <a:xfrm>
            <a:off x="533400" y="2724150"/>
            <a:ext cx="12654212" cy="649420"/>
            <a:chOff x="533400" y="2724150"/>
            <a:chExt cx="12654212" cy="649420"/>
          </a:xfrm>
        </p:grpSpPr>
        <p:cxnSp>
          <p:nvCxnSpPr>
            <p:cNvPr id="56" name="Straight Connector 55"/>
            <p:cNvCxnSpPr/>
            <p:nvPr/>
          </p:nvCxnSpPr>
          <p:spPr>
            <a:xfrm>
              <a:off x="794084" y="3354520"/>
              <a:ext cx="12393528" cy="0"/>
            </a:xfrm>
            <a:prstGeom prst="line">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33400" y="2724150"/>
              <a:ext cx="266699" cy="649420"/>
            </a:xfrm>
            <a:prstGeom prst="rect">
              <a:avLst/>
            </a:prstGeom>
            <a:solidFill>
              <a:srgbClr val="990000"/>
            </a:solidFill>
            <a:ln>
              <a:solidFill>
                <a:srgbClr val="990000"/>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grpSp>
        <p:nvGrpSpPr>
          <p:cNvPr id="69" name="Group 68"/>
          <p:cNvGrpSpPr/>
          <p:nvPr/>
        </p:nvGrpSpPr>
        <p:grpSpPr>
          <a:xfrm>
            <a:off x="533400" y="6859920"/>
            <a:ext cx="12654212" cy="649420"/>
            <a:chOff x="533400" y="2724150"/>
            <a:chExt cx="12654212" cy="649420"/>
          </a:xfrm>
        </p:grpSpPr>
        <p:cxnSp>
          <p:nvCxnSpPr>
            <p:cNvPr id="70" name="Straight Connector 69"/>
            <p:cNvCxnSpPr/>
            <p:nvPr/>
          </p:nvCxnSpPr>
          <p:spPr>
            <a:xfrm>
              <a:off x="794084" y="3354520"/>
              <a:ext cx="12393528" cy="0"/>
            </a:xfrm>
            <a:prstGeom prst="line">
              <a:avLst/>
            </a:prstGeom>
            <a:ln w="38100">
              <a:solidFill>
                <a:srgbClr val="6C1B1F"/>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33400" y="2724150"/>
              <a:ext cx="266699" cy="649420"/>
            </a:xfrm>
            <a:prstGeom prst="rect">
              <a:avLst/>
            </a:prstGeom>
            <a:solidFill>
              <a:srgbClr val="990000"/>
            </a:solidFill>
            <a:ln>
              <a:no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grpSp>
        <p:nvGrpSpPr>
          <p:cNvPr id="72" name="Group 71"/>
          <p:cNvGrpSpPr/>
          <p:nvPr/>
        </p:nvGrpSpPr>
        <p:grpSpPr>
          <a:xfrm>
            <a:off x="13918732" y="2724150"/>
            <a:ext cx="12654212" cy="649420"/>
            <a:chOff x="533400" y="2724150"/>
            <a:chExt cx="12654212" cy="649420"/>
          </a:xfrm>
        </p:grpSpPr>
        <p:cxnSp>
          <p:nvCxnSpPr>
            <p:cNvPr id="73" name="Straight Connector 72"/>
            <p:cNvCxnSpPr/>
            <p:nvPr/>
          </p:nvCxnSpPr>
          <p:spPr>
            <a:xfrm>
              <a:off x="794084" y="3354520"/>
              <a:ext cx="12393528" cy="0"/>
            </a:xfrm>
            <a:prstGeom prst="line">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33400" y="2724150"/>
              <a:ext cx="266699" cy="649420"/>
            </a:xfrm>
            <a:prstGeom prst="rect">
              <a:avLst/>
            </a:prstGeom>
            <a:solidFill>
              <a:srgbClr val="990000"/>
            </a:solidFill>
            <a:ln>
              <a:solidFill>
                <a:srgbClr val="990000"/>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grpSp>
        <p:nvGrpSpPr>
          <p:cNvPr id="75" name="Group 74"/>
          <p:cNvGrpSpPr/>
          <p:nvPr/>
        </p:nvGrpSpPr>
        <p:grpSpPr>
          <a:xfrm>
            <a:off x="13918732" y="10862377"/>
            <a:ext cx="12654212" cy="649420"/>
            <a:chOff x="533400" y="2724150"/>
            <a:chExt cx="12654212" cy="649420"/>
          </a:xfrm>
        </p:grpSpPr>
        <p:cxnSp>
          <p:nvCxnSpPr>
            <p:cNvPr id="76" name="Straight Connector 75"/>
            <p:cNvCxnSpPr/>
            <p:nvPr/>
          </p:nvCxnSpPr>
          <p:spPr>
            <a:xfrm>
              <a:off x="794084" y="3354520"/>
              <a:ext cx="12393528" cy="0"/>
            </a:xfrm>
            <a:prstGeom prst="line">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3400" y="2724150"/>
              <a:ext cx="266699" cy="649420"/>
            </a:xfrm>
            <a:prstGeom prst="rect">
              <a:avLst/>
            </a:prstGeom>
            <a:solidFill>
              <a:srgbClr val="990000"/>
            </a:solidFill>
            <a:ln>
              <a:solidFill>
                <a:srgbClr val="990000"/>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grpSp>
        <p:nvGrpSpPr>
          <p:cNvPr id="78" name="Group 77"/>
          <p:cNvGrpSpPr/>
          <p:nvPr/>
        </p:nvGrpSpPr>
        <p:grpSpPr>
          <a:xfrm>
            <a:off x="13918732" y="14238643"/>
            <a:ext cx="12654212" cy="649420"/>
            <a:chOff x="533400" y="2724150"/>
            <a:chExt cx="12654212" cy="649420"/>
          </a:xfrm>
        </p:grpSpPr>
        <p:cxnSp>
          <p:nvCxnSpPr>
            <p:cNvPr id="79" name="Straight Connector 78"/>
            <p:cNvCxnSpPr/>
            <p:nvPr/>
          </p:nvCxnSpPr>
          <p:spPr>
            <a:xfrm>
              <a:off x="794084" y="3354520"/>
              <a:ext cx="12393528" cy="0"/>
            </a:xfrm>
            <a:prstGeom prst="line">
              <a:avLst/>
            </a:prstGeom>
            <a:ln w="38100">
              <a:solidFill>
                <a:srgbClr val="990000"/>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33400" y="2724150"/>
              <a:ext cx="266699" cy="649420"/>
            </a:xfrm>
            <a:prstGeom prst="rect">
              <a:avLst/>
            </a:prstGeom>
            <a:solidFill>
              <a:srgbClr val="990000"/>
            </a:solidFill>
            <a:ln>
              <a:solidFill>
                <a:srgbClr val="990000"/>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sp>
        <p:nvSpPr>
          <p:cNvPr id="82" name="Rectangle 81"/>
          <p:cNvSpPr/>
          <p:nvPr/>
        </p:nvSpPr>
        <p:spPr>
          <a:xfrm>
            <a:off x="0" y="17995213"/>
            <a:ext cx="27432000" cy="312258"/>
          </a:xfrm>
          <a:prstGeom prst="rect">
            <a:avLst/>
          </a:prstGeom>
          <a:solidFill>
            <a:srgbClr val="990000"/>
          </a:solidFill>
          <a:ln>
            <a:no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67" y="64326"/>
            <a:ext cx="2059547" cy="205954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52632" y="228321"/>
            <a:ext cx="2695158" cy="960217"/>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59435" y="1250074"/>
            <a:ext cx="2333547" cy="810454"/>
          </a:xfrm>
          <a:prstGeom prst="rect">
            <a:avLst/>
          </a:prstGeom>
        </p:spPr>
      </p:pic>
      <p:sp>
        <p:nvSpPr>
          <p:cNvPr id="47" name="TextBox 46"/>
          <p:cNvSpPr txBox="1"/>
          <p:nvPr/>
        </p:nvSpPr>
        <p:spPr>
          <a:xfrm>
            <a:off x="819149" y="3428191"/>
            <a:ext cx="12344400" cy="3108543"/>
          </a:xfrm>
          <a:prstGeom prst="rect">
            <a:avLst/>
          </a:prstGeom>
          <a:noFill/>
        </p:spPr>
        <p:txBody>
          <a:bodyPr wrap="square" rtlCol="0">
            <a:spAutoFit/>
          </a:bodyPr>
          <a:lstStyle/>
          <a:p>
            <a:r>
              <a:rPr lang="en-US" sz="2800" dirty="0"/>
              <a:t>This template is set up to yield a </a:t>
            </a:r>
            <a:r>
              <a:rPr lang="en-US" sz="2800" dirty="0" err="1"/>
              <a:t>36x48</a:t>
            </a:r>
            <a:r>
              <a:rPr lang="en-US" sz="2800" dirty="0"/>
              <a:t>” (</a:t>
            </a:r>
            <a:r>
              <a:rPr lang="en-US" sz="2800" dirty="0" err="1"/>
              <a:t>3x4</a:t>
            </a:r>
            <a:r>
              <a:rPr lang="en-US" sz="2800" dirty="0"/>
              <a:t>’) horizontal </a:t>
            </a:r>
            <a:r>
              <a:rPr lang="en-US" sz="2800" dirty="0" smtClean="0"/>
              <a:t>poster. The </a:t>
            </a:r>
            <a:r>
              <a:rPr lang="en-US" sz="2800" dirty="0"/>
              <a:t>headings and graphic elements placed in this template are here as examples of suggested starting points, however you can </a:t>
            </a:r>
            <a:r>
              <a:rPr lang="en-US" sz="2800" dirty="0" smtClean="0"/>
              <a:t>change </a:t>
            </a:r>
            <a:r>
              <a:rPr lang="en-US" sz="2800" dirty="0"/>
              <a:t>them to accommodate your presentation. Corbel is the header </a:t>
            </a:r>
            <a:r>
              <a:rPr lang="en-US" sz="2800" dirty="0" smtClean="0"/>
              <a:t>font, </a:t>
            </a:r>
            <a:r>
              <a:rPr lang="en-US" sz="2800" dirty="0"/>
              <a:t>Calibri for the body font. If you would like to use the same font as the </a:t>
            </a:r>
            <a:r>
              <a:rPr lang="en-US" sz="2800" dirty="0" smtClean="0"/>
              <a:t>new LONI </a:t>
            </a:r>
            <a:r>
              <a:rPr lang="en-US" sz="2800" dirty="0"/>
              <a:t>website use </a:t>
            </a:r>
            <a:r>
              <a:rPr lang="en-US" sz="2800" dirty="0" err="1"/>
              <a:t>Libre</a:t>
            </a:r>
            <a:r>
              <a:rPr lang="en-US" sz="2800" dirty="0"/>
              <a:t> Baskerville, Open Sans and </a:t>
            </a:r>
            <a:r>
              <a:rPr lang="en-US" sz="2800" dirty="0" err="1"/>
              <a:t>Sintony</a:t>
            </a:r>
            <a:r>
              <a:rPr lang="en-US" sz="2800" dirty="0"/>
              <a:t> which are all Google Fonts available for free download. It is suggested you use black text against a light background so that it is easy to read. Background colors can be changed.</a:t>
            </a:r>
          </a:p>
        </p:txBody>
      </p:sp>
      <p:sp>
        <p:nvSpPr>
          <p:cNvPr id="49" name="TextBox 48"/>
          <p:cNvSpPr txBox="1"/>
          <p:nvPr/>
        </p:nvSpPr>
        <p:spPr>
          <a:xfrm>
            <a:off x="14245389" y="6536088"/>
            <a:ext cx="12344400" cy="3539430"/>
          </a:xfrm>
          <a:prstGeom prst="rect">
            <a:avLst/>
          </a:prstGeom>
          <a:noFill/>
        </p:spPr>
        <p:txBody>
          <a:bodyPr wrap="square" rtlCol="0">
            <a:spAutoFit/>
          </a:bodyPr>
          <a:lstStyle/>
          <a:p>
            <a:r>
              <a:rPr lang="en-US" sz="2800" dirty="0"/>
              <a:t>Import </a:t>
            </a:r>
            <a:r>
              <a:rPr lang="en-US" sz="2800" dirty="0" err="1"/>
              <a:t>TIF</a:t>
            </a:r>
            <a:r>
              <a:rPr lang="en-US" sz="2800" dirty="0"/>
              <a:t> images into this document which need to be at least 150 dpi in their final size, or as a general rule 2 to 4 megabytes of uncompressed .</a:t>
            </a:r>
            <a:r>
              <a:rPr lang="en-US" sz="2800" dirty="0" err="1"/>
              <a:t>tif</a:t>
            </a:r>
            <a:r>
              <a:rPr lang="en-US" sz="2800" dirty="0"/>
              <a:t> file per square foot of image. </a:t>
            </a:r>
            <a:endParaRPr lang="en-US" sz="2800" dirty="0" smtClean="0"/>
          </a:p>
          <a:p>
            <a:endParaRPr lang="en-US" sz="2800" dirty="0"/>
          </a:p>
          <a:p>
            <a:r>
              <a:rPr lang="en-US" sz="2800" dirty="0" smtClean="0"/>
              <a:t>For </a:t>
            </a:r>
            <a:r>
              <a:rPr lang="en-US" sz="2800" dirty="0"/>
              <a:t>instance, a </a:t>
            </a:r>
            <a:r>
              <a:rPr lang="en-US" sz="2800" dirty="0" err="1"/>
              <a:t>3x5</a:t>
            </a:r>
            <a:r>
              <a:rPr lang="en-US" sz="2800" dirty="0"/>
              <a:t> photo that will be </a:t>
            </a:r>
            <a:r>
              <a:rPr lang="en-US" sz="2800" dirty="0" err="1"/>
              <a:t>6x10</a:t>
            </a:r>
            <a:r>
              <a:rPr lang="en-US" sz="2800" dirty="0"/>
              <a:t> in size on the final poster should be 200 dpi. JPEG or PNG files are okay, but </a:t>
            </a:r>
            <a:r>
              <a:rPr lang="en-US" sz="2800" dirty="0" err="1"/>
              <a:t>TIF</a:t>
            </a:r>
            <a:r>
              <a:rPr lang="en-US" sz="2800" dirty="0"/>
              <a:t> files will print better.  If using JPEG and PNG files they should be 300 dpi. To see your poster in actual size, view-zoom-100%. This is a good way to be sure your pictures are going to look okay.</a:t>
            </a:r>
          </a:p>
        </p:txBody>
      </p:sp>
    </p:spTree>
    <p:extLst>
      <p:ext uri="{BB962C8B-B14F-4D97-AF65-F5344CB8AC3E}">
        <p14:creationId xmlns:p14="http://schemas.microsoft.com/office/powerpoint/2010/main" val="45752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4389"/>
            <a:ext cx="27432000" cy="2287926"/>
          </a:xfrm>
          <a:prstGeom prst="rect">
            <a:avLst/>
          </a:prstGeom>
          <a:solidFill>
            <a:schemeClr val="tx1"/>
          </a:solidFill>
          <a:ln>
            <a:no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sp>
        <p:nvSpPr>
          <p:cNvPr id="13" name="Title 1"/>
          <p:cNvSpPr txBox="1">
            <a:spLocks/>
          </p:cNvSpPr>
          <p:nvPr/>
        </p:nvSpPr>
        <p:spPr>
          <a:xfrm>
            <a:off x="685799" y="130128"/>
            <a:ext cx="26027743"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algn="ctr" defTabSz="914400"/>
            <a:r>
              <a:rPr lang="en-US" sz="5000" b="1">
                <a:solidFill>
                  <a:srgbClr val="FFC000"/>
                </a:solidFill>
                <a:latin typeface="Corbel" panose="020B0503020204020204" pitchFamily="34" charset="0"/>
              </a:rPr>
              <a:t>Lorem Ipsum Dolor: Sit </a:t>
            </a:r>
            <a:r>
              <a:rPr lang="en-US" sz="5000" b="1" err="1">
                <a:solidFill>
                  <a:srgbClr val="FFC000"/>
                </a:solidFill>
                <a:latin typeface="Corbel" panose="020B0503020204020204" pitchFamily="34" charset="0"/>
              </a:rPr>
              <a:t>amet</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consectetur</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adipisicing</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elit</a:t>
            </a:r>
            <a:r>
              <a:rPr lang="en-US" sz="5000" b="1">
                <a:solidFill>
                  <a:srgbClr val="FFC000"/>
                </a:solidFill>
                <a:latin typeface="Corbel" panose="020B0503020204020204" pitchFamily="34" charset="0"/>
              </a:rPr>
              <a:t> </a:t>
            </a:r>
            <a:r>
              <a:rPr lang="en-US" sz="5000" b="1" err="1">
                <a:solidFill>
                  <a:srgbClr val="FFC000"/>
                </a:solidFill>
                <a:latin typeface="Corbel" panose="020B0503020204020204" pitchFamily="34" charset="0"/>
              </a:rPr>
              <a:t>sed</a:t>
            </a:r>
            <a:r>
              <a:rPr lang="en-US" sz="5000" b="1">
                <a:solidFill>
                  <a:srgbClr val="FFC000"/>
                </a:solidFill>
                <a:latin typeface="Corbel" panose="020B0503020204020204" pitchFamily="34" charset="0"/>
              </a:rPr>
              <a:t> do </a:t>
            </a:r>
            <a:r>
              <a:rPr lang="en-US" sz="5000" b="1" err="1">
                <a:solidFill>
                  <a:srgbClr val="FFC000"/>
                </a:solidFill>
                <a:latin typeface="Corbel" panose="020B0503020204020204" pitchFamily="34" charset="0"/>
              </a:rPr>
              <a:t>eiusmod</a:t>
            </a:r>
            <a:endParaRPr lang="en-US" sz="5000" b="1">
              <a:solidFill>
                <a:srgbClr val="FFC000"/>
              </a:solidFill>
              <a:latin typeface="Corbel" panose="020B0503020204020204" pitchFamily="34" charset="0"/>
            </a:endParaRPr>
          </a:p>
        </p:txBody>
      </p:sp>
      <p:sp>
        <p:nvSpPr>
          <p:cNvPr id="16" name="TextBox 15"/>
          <p:cNvSpPr txBox="1"/>
          <p:nvPr/>
        </p:nvSpPr>
        <p:spPr>
          <a:xfrm>
            <a:off x="3683138" y="779781"/>
            <a:ext cx="20407020" cy="674092"/>
          </a:xfrm>
          <a:prstGeom prst="rect">
            <a:avLst/>
          </a:prstGeom>
          <a:noFill/>
        </p:spPr>
        <p:txBody>
          <a:bodyPr wrap="square" lIns="261253" tIns="130627" rIns="261253" bIns="130627" rtlCol="0">
            <a:spAutoFit/>
          </a:bodyPr>
          <a:lstStyle/>
          <a:p>
            <a:pPr marL="0" marR="0" lvl="0" indent="0" algn="ctr" defTabSz="2612532" eaLnBrk="1" fontAlgn="auto" latinLnBrk="0" hangingPunct="1">
              <a:lnSpc>
                <a:spcPct val="100000"/>
              </a:lnSpc>
              <a:spcBef>
                <a:spcPts val="0"/>
              </a:spcBef>
              <a:spcAft>
                <a:spcPts val="0"/>
              </a:spcAft>
              <a:buClrTx/>
              <a:buSzTx/>
              <a:buFontTx/>
              <a:buNone/>
              <a:tabLst/>
              <a:defRPr/>
            </a:pPr>
            <a:r>
              <a:rPr kumimoji="0" lang="en-US" sz="2600" i="0" u="none" strike="noStrike" kern="0" normalizeH="0" baseline="0" noProof="0" err="1" smtClean="0">
                <a:solidFill>
                  <a:schemeClr val="bg1"/>
                </a:solidFill>
                <a:uLnTx/>
                <a:uFillTx/>
              </a:rPr>
              <a:t>Lorem</a:t>
            </a:r>
            <a:r>
              <a:rPr kumimoji="0" lang="en-US" sz="2600" i="0" u="none" strike="noStrike" kern="0" normalizeH="0" baseline="0" noProof="0" smtClean="0">
                <a:solidFill>
                  <a:schemeClr val="bg1"/>
                </a:solidFill>
                <a:uLnTx/>
                <a:uFillTx/>
              </a:rPr>
              <a:t> Ipsum</a:t>
            </a:r>
            <a:r>
              <a:rPr kumimoji="0" lang="en-US" sz="2600" i="0" u="none" strike="noStrike" kern="0" normalizeH="0" baseline="30000" noProof="0" smtClean="0">
                <a:solidFill>
                  <a:schemeClr val="bg1"/>
                </a:solidFill>
                <a:uLnTx/>
                <a:uFillTx/>
              </a:rPr>
              <a:t>1</a:t>
            </a:r>
            <a:r>
              <a:rPr kumimoji="0" lang="en-US" sz="2600" i="0" u="none" strike="noStrike" kern="0" normalizeH="0" baseline="0" noProof="0" smtClean="0">
                <a:solidFill>
                  <a:schemeClr val="bg1"/>
                </a:solidFill>
                <a:uLnTx/>
                <a:uFillTx/>
              </a:rPr>
              <a:t>, </a:t>
            </a:r>
            <a:r>
              <a:rPr kumimoji="0" lang="en-US" sz="2600" i="0" u="none" strike="noStrike" kern="0" normalizeH="0" baseline="0" noProof="0">
                <a:solidFill>
                  <a:schemeClr val="bg1"/>
                </a:solidFill>
                <a:uLnTx/>
                <a:uFillTx/>
              </a:rPr>
              <a:t>D</a:t>
            </a:r>
            <a:r>
              <a:rPr kumimoji="0" lang="en-US" sz="2600" i="0" u="none" strike="noStrike" kern="0" normalizeH="0" baseline="0" noProof="0" smtClean="0">
                <a:solidFill>
                  <a:schemeClr val="bg1"/>
                </a:solidFill>
                <a:uLnTx/>
                <a:uFillTx/>
              </a:rPr>
              <a:t>olor S. Amet</a:t>
            </a:r>
            <a:r>
              <a:rPr kumimoji="0" lang="en-US" sz="2600" i="0" u="none" strike="noStrike" kern="0" normalizeH="0" baseline="30000" noProof="0" smtClean="0">
                <a:solidFill>
                  <a:schemeClr val="bg1"/>
                </a:solidFill>
                <a:uLnTx/>
                <a:uFillTx/>
              </a:rPr>
              <a:t>1</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Consectetur</a:t>
            </a:r>
            <a:r>
              <a:rPr kumimoji="0" lang="en-US" sz="2600" i="0" u="none" strike="noStrike" kern="0" normalizeH="0" baseline="0" noProof="0" smtClean="0">
                <a:solidFill>
                  <a:schemeClr val="bg1"/>
                </a:solidFill>
                <a:uLnTx/>
                <a:uFillTx/>
              </a:rPr>
              <a:t> Adipisicing</a:t>
            </a:r>
            <a:r>
              <a:rPr kumimoji="0" lang="en-US" sz="2600" i="0" u="none" strike="noStrike" kern="0" normalizeH="0" baseline="30000" noProof="0" smtClean="0">
                <a:solidFill>
                  <a:schemeClr val="bg1"/>
                </a:solidFill>
                <a:uLnTx/>
                <a:uFillTx/>
              </a:rPr>
              <a:t>2</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a:solidFill>
                  <a:schemeClr val="bg1"/>
                </a:solidFill>
                <a:uLnTx/>
                <a:uFillTx/>
              </a:rPr>
              <a:t>E</a:t>
            </a:r>
            <a:r>
              <a:rPr kumimoji="0" lang="en-US" sz="2600" i="0" u="none" strike="noStrike" kern="0" normalizeH="0" baseline="0" noProof="0" err="1" smtClean="0">
                <a:solidFill>
                  <a:schemeClr val="bg1"/>
                </a:solidFill>
                <a:uLnTx/>
                <a:uFillTx/>
              </a:rPr>
              <a:t>iusmod</a:t>
            </a:r>
            <a:r>
              <a:rPr kumimoji="0" lang="en-US" sz="2600" i="0" u="none" strike="noStrike" kern="0" normalizeH="0" baseline="0" noProof="0" smtClean="0">
                <a:solidFill>
                  <a:schemeClr val="bg1"/>
                </a:solidFill>
                <a:uLnTx/>
                <a:uFillTx/>
              </a:rPr>
              <a:t> Tempor</a:t>
            </a:r>
            <a:r>
              <a:rPr kumimoji="0" lang="en-US" sz="2600" i="0" u="none" strike="noStrike" kern="0" normalizeH="0" baseline="30000" noProof="0" smtClean="0">
                <a:solidFill>
                  <a:schemeClr val="bg1"/>
                </a:solidFill>
                <a:uLnTx/>
                <a:uFillTx/>
              </a:rPr>
              <a:t>3</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Incididunt</a:t>
            </a:r>
            <a:r>
              <a:rPr kumimoji="0" lang="en-US" sz="2600" i="0" u="none" strike="noStrike" kern="0" normalizeH="0" baseline="0" noProof="0" smtClean="0">
                <a:solidFill>
                  <a:schemeClr val="bg1"/>
                </a:solidFill>
                <a:uLnTx/>
                <a:uFillTx/>
              </a:rPr>
              <a:t> Labore</a:t>
            </a:r>
            <a:r>
              <a:rPr kumimoji="0" lang="en-US" sz="2600" i="0" u="none" strike="noStrike" kern="0" normalizeH="0" baseline="30000" noProof="0" smtClean="0">
                <a:solidFill>
                  <a:schemeClr val="bg1"/>
                </a:solidFill>
                <a:uLnTx/>
                <a:uFillTx/>
              </a:rPr>
              <a:t>3</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Dolore</a:t>
            </a:r>
            <a:r>
              <a:rPr kumimoji="0" lang="en-US" sz="2600" i="0" u="none" strike="noStrike" kern="0" normalizeH="0" baseline="0" noProof="0" smtClean="0">
                <a:solidFill>
                  <a:schemeClr val="bg1"/>
                </a:solidFill>
                <a:uLnTx/>
                <a:uFillTx/>
              </a:rPr>
              <a:t> Magna</a:t>
            </a:r>
            <a:r>
              <a:rPr kumimoji="0" lang="en-US" sz="2600" i="0" u="none" strike="noStrike" kern="0" normalizeH="0" baseline="30000" noProof="0" smtClean="0">
                <a:solidFill>
                  <a:schemeClr val="bg1"/>
                </a:solidFill>
                <a:uLnTx/>
                <a:uFillTx/>
              </a:rPr>
              <a:t>2</a:t>
            </a:r>
            <a:r>
              <a:rPr kumimoji="0" lang="en-US" sz="2600" i="0" u="none" strike="noStrike" kern="0" normalizeH="0" baseline="0" noProof="0" smtClean="0">
                <a:solidFill>
                  <a:schemeClr val="bg1"/>
                </a:solidFill>
                <a:uLnTx/>
                <a:uFillTx/>
              </a:rPr>
              <a:t>, Minim Veniam</a:t>
            </a:r>
            <a:r>
              <a:rPr kumimoji="0" lang="en-US" sz="2600" i="0" u="none" strike="noStrike" kern="0" normalizeH="0" baseline="30000" noProof="0" smtClean="0">
                <a:solidFill>
                  <a:schemeClr val="bg1"/>
                </a:solidFill>
                <a:uLnTx/>
                <a:uFillTx/>
              </a:rPr>
              <a:t>2</a:t>
            </a:r>
            <a:r>
              <a:rPr kumimoji="0" lang="en-US" sz="2600" i="0" u="none" strike="noStrike" kern="0" normalizeH="0" baseline="0" noProof="0" smtClean="0">
                <a:solidFill>
                  <a:schemeClr val="bg1"/>
                </a:solidFill>
                <a:uLnTx/>
                <a:uFillTx/>
              </a:rPr>
              <a:t>, </a:t>
            </a:r>
            <a:r>
              <a:rPr kumimoji="0" lang="en-US" sz="2600" i="0" u="none" strike="noStrike" kern="0" normalizeH="0" baseline="0" noProof="0" err="1" smtClean="0">
                <a:solidFill>
                  <a:schemeClr val="bg1"/>
                </a:solidFill>
                <a:uLnTx/>
                <a:uFillTx/>
              </a:rPr>
              <a:t>Quis</a:t>
            </a:r>
            <a:r>
              <a:rPr kumimoji="0" lang="en-US" sz="2600" i="0" u="none" strike="noStrike" kern="0" normalizeH="0" baseline="0" noProof="0" smtClean="0">
                <a:solidFill>
                  <a:schemeClr val="bg1"/>
                </a:solidFill>
                <a:uLnTx/>
                <a:uFillTx/>
              </a:rPr>
              <a:t> Nostrud</a:t>
            </a:r>
            <a:r>
              <a:rPr kumimoji="0" lang="en-US" sz="2600" i="0" u="none" strike="noStrike" kern="0" normalizeH="0" baseline="30000" noProof="0" smtClean="0">
                <a:solidFill>
                  <a:schemeClr val="bg1"/>
                </a:solidFill>
                <a:uLnTx/>
                <a:uFillTx/>
              </a:rPr>
              <a:t>4</a:t>
            </a:r>
            <a:endParaRPr kumimoji="0" lang="en-US" sz="2600" i="0" u="none" strike="noStrike" kern="0" normalizeH="0" baseline="30000" noProof="0">
              <a:solidFill>
                <a:schemeClr val="bg1"/>
              </a:solidFill>
              <a:uLnTx/>
              <a:uFillTx/>
            </a:endParaRPr>
          </a:p>
        </p:txBody>
      </p:sp>
      <p:sp>
        <p:nvSpPr>
          <p:cNvPr id="17" name="TextBox 16"/>
          <p:cNvSpPr txBox="1"/>
          <p:nvPr/>
        </p:nvSpPr>
        <p:spPr>
          <a:xfrm>
            <a:off x="4306172" y="1186181"/>
            <a:ext cx="19293840" cy="879358"/>
          </a:xfrm>
          <a:prstGeom prst="rect">
            <a:avLst/>
          </a:prstGeom>
          <a:noFill/>
        </p:spPr>
        <p:txBody>
          <a:bodyPr wrap="square" lIns="261253" tIns="130627" rIns="261253" bIns="130627" rtlCol="0">
            <a:spAutoFit/>
          </a:bodyPr>
          <a:lstStyle/>
          <a:p>
            <a:pPr marL="0" marR="0" lvl="0" indent="0" algn="ctr" defTabSz="2612532" eaLnBrk="1" fontAlgn="auto" latinLnBrk="0" hangingPunct="1">
              <a:lnSpc>
                <a:spcPct val="100000"/>
              </a:lnSpc>
              <a:spcBef>
                <a:spcPts val="0"/>
              </a:spcBef>
              <a:spcAft>
                <a:spcPts val="0"/>
              </a:spcAft>
              <a:buClrTx/>
              <a:buSzTx/>
              <a:buFontTx/>
              <a:buNone/>
              <a:tabLst/>
              <a:defRPr/>
            </a:pPr>
            <a:r>
              <a:rPr kumimoji="0" lang="en-US" sz="2000" i="0" u="none" strike="noStrike" kern="0" normalizeH="0" baseline="0" noProof="0" smtClean="0">
                <a:solidFill>
                  <a:schemeClr val="bg1"/>
                </a:solidFill>
                <a:uLnTx/>
                <a:uFillTx/>
              </a:rPr>
              <a:t>1 Lorem ipsum dolor sit </a:t>
            </a:r>
            <a:r>
              <a:rPr kumimoji="0" lang="en-US" sz="2000" i="0" u="none" strike="noStrike" kern="0" normalizeH="0" baseline="0" noProof="0" err="1" smtClean="0">
                <a:solidFill>
                  <a:schemeClr val="bg1"/>
                </a:solidFill>
                <a:uLnTx/>
                <a:uFillTx/>
              </a:rPr>
              <a:t>amet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consectetur</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adipisicing</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elit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sed</a:t>
            </a:r>
            <a:r>
              <a:rPr kumimoji="0" lang="en-US" sz="2000" i="0" u="none" strike="noStrike" kern="0" normalizeH="0" baseline="0" noProof="0" smtClean="0">
                <a:solidFill>
                  <a:schemeClr val="bg1"/>
                </a:solidFill>
                <a:uLnTx/>
                <a:uFillTx/>
              </a:rPr>
              <a:t> do </a:t>
            </a:r>
            <a:r>
              <a:rPr kumimoji="0" lang="en-US" sz="2000" i="0" u="none" strike="noStrike" kern="0" normalizeH="0" baseline="0" noProof="0" err="1" smtClean="0">
                <a:solidFill>
                  <a:schemeClr val="bg1"/>
                </a:solidFill>
                <a:uLnTx/>
                <a:uFillTx/>
              </a:rPr>
              <a:t>eiusmod</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tempor</a:t>
            </a:r>
            <a:r>
              <a:rPr kumimoji="0" lang="en-US" sz="2000" i="0" u="none" strike="noStrike" kern="0" normalizeH="0" baseline="0" noProof="0" smtClean="0">
                <a:solidFill>
                  <a:schemeClr val="bg1"/>
                </a:solidFill>
                <a:uLnTx/>
                <a:uFillTx/>
              </a:rPr>
              <a:t>, 2 </a:t>
            </a:r>
            <a:r>
              <a:rPr kumimoji="0" lang="en-US" sz="2000" i="0" u="none" strike="noStrike" kern="0" normalizeH="0" baseline="0" noProof="0" err="1" smtClean="0">
                <a:solidFill>
                  <a:schemeClr val="bg1"/>
                </a:solidFill>
                <a:uLnTx/>
                <a:uFillTx/>
              </a:rPr>
              <a:t>Ut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enim</a:t>
            </a:r>
            <a:r>
              <a:rPr kumimoji="0" lang="en-US" sz="2000" i="0" u="none" strike="noStrike" kern="0" normalizeH="0" baseline="0" noProof="0" smtClean="0">
                <a:solidFill>
                  <a:schemeClr val="bg1"/>
                </a:solidFill>
                <a:uLnTx/>
                <a:uFillTx/>
              </a:rPr>
              <a:t> ad minim </a:t>
            </a:r>
            <a:r>
              <a:rPr kumimoji="0" lang="en-US" sz="2000" i="0" u="none" strike="noStrike" kern="0" normalizeH="0" baseline="0" noProof="0" err="1" smtClean="0">
                <a:solidFill>
                  <a:schemeClr val="bg1"/>
                </a:solidFill>
                <a:uLnTx/>
                <a:uFillTx/>
              </a:rPr>
              <a:t>veniam</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quis</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nostrud</a:t>
            </a:r>
            <a:r>
              <a:rPr kumimoji="0" lang="en-US" sz="2000" i="0" u="none" strike="noStrike" kern="0" normalizeH="0" baseline="0" noProof="0" smtClean="0">
                <a:solidFill>
                  <a:schemeClr val="bg1"/>
                </a:solidFill>
                <a:uLnTx/>
                <a:uFillTx/>
              </a:rPr>
              <a:t> exercitation </a:t>
            </a:r>
            <a:r>
              <a:rPr kumimoji="0" lang="en-US" sz="2000" i="0" u="none" strike="noStrike" kern="0" normalizeH="0" baseline="0" noProof="0" err="1" smtClean="0">
                <a:solidFill>
                  <a:schemeClr val="bg1"/>
                </a:solidFill>
                <a:uLnTx/>
                <a:uFillTx/>
              </a:rPr>
              <a:t>ullamco</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laboris</a:t>
            </a:r>
            <a:r>
              <a:rPr kumimoji="0" lang="en-US" sz="2000" i="0" u="none" strike="noStrike" kern="0" normalizeH="0" baseline="0" noProof="0" smtClean="0">
                <a:solidFill>
                  <a:schemeClr val="bg1"/>
                </a:solidFill>
                <a:uLnTx/>
                <a:uFillTx/>
              </a:rPr>
              <a:t>,</a:t>
            </a:r>
            <a:br>
              <a:rPr kumimoji="0" lang="en-US" sz="2000" i="0" u="none" strike="noStrike" kern="0" normalizeH="0" baseline="0" noProof="0" smtClean="0">
                <a:solidFill>
                  <a:schemeClr val="bg1"/>
                </a:solidFill>
                <a:uLnTx/>
                <a:uFillTx/>
              </a:rPr>
            </a:br>
            <a:r>
              <a:rPr kumimoji="0" lang="en-US" sz="2000" i="0" u="none" strike="noStrike" kern="0" normalizeH="0" baseline="0" noProof="0" smtClean="0">
                <a:solidFill>
                  <a:schemeClr val="bg1"/>
                </a:solidFill>
                <a:uLnTx/>
                <a:uFillTx/>
              </a:rPr>
              <a:t>3 </a:t>
            </a:r>
            <a:r>
              <a:rPr kumimoji="0" lang="en-US" sz="2000" i="0" u="none" strike="noStrike" kern="0" normalizeH="0" baseline="0" noProof="0" err="1" smtClean="0">
                <a:solidFill>
                  <a:schemeClr val="bg1"/>
                </a:solidFill>
                <a:uLnTx/>
                <a:uFillTx/>
              </a:rPr>
              <a:t>Duis</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aute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irure</a:t>
            </a:r>
            <a:r>
              <a:rPr kumimoji="0" lang="en-US" sz="2000" i="0" u="none" strike="noStrike" kern="0" normalizeH="0" baseline="0" noProof="0" smtClean="0">
                <a:solidFill>
                  <a:schemeClr val="bg1"/>
                </a:solidFill>
                <a:uLnTx/>
                <a:uFillTx/>
              </a:rPr>
              <a:t> dolor in </a:t>
            </a:r>
            <a:r>
              <a:rPr kumimoji="0" lang="en-US" sz="2000" i="0" u="none" strike="noStrike" kern="0" normalizeH="0" baseline="0" noProof="0" err="1" smtClean="0">
                <a:solidFill>
                  <a:schemeClr val="bg1"/>
                </a:solidFill>
                <a:uLnTx/>
                <a:uFillTx/>
              </a:rPr>
              <a:t>reprehenderit</a:t>
            </a:r>
            <a:r>
              <a:rPr kumimoji="0" lang="en-US" sz="2000" i="0" u="none" strike="noStrike" kern="0" normalizeH="0" baseline="0" noProof="0" smtClean="0">
                <a:solidFill>
                  <a:schemeClr val="bg1"/>
                </a:solidFill>
                <a:uLnTx/>
                <a:uFillTx/>
              </a:rPr>
              <a:t>, 4 </a:t>
            </a:r>
            <a:r>
              <a:rPr kumimoji="0" lang="en-US" sz="2000" i="0" u="none" strike="noStrike" kern="0" normalizeH="0" baseline="0" noProof="0" err="1" smtClean="0">
                <a:solidFill>
                  <a:schemeClr val="bg1"/>
                </a:solidFill>
                <a:uLnTx/>
                <a:uFillTx/>
              </a:rPr>
              <a:t>Voluptate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velit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esse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cillum</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dolore</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eu</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fugiat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nulla</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pariatur</a:t>
            </a:r>
            <a:r>
              <a:rPr kumimoji="0" lang="en-US" sz="2000" i="0" u="none" strike="noStrike" kern="0" normalizeH="0" baseline="0" noProof="0">
                <a:solidFill>
                  <a:schemeClr val="bg1"/>
                </a:solidFill>
                <a:uLnTx/>
                <a:uFillTx/>
              </a:rPr>
              <a:t> </a:t>
            </a:r>
            <a:r>
              <a:rPr kumimoji="0" lang="en-US" sz="2000" i="0" u="none" strike="noStrike" kern="0" normalizeH="0" baseline="0" noProof="0" err="1" smtClean="0">
                <a:solidFill>
                  <a:schemeClr val="bg1"/>
                </a:solidFill>
                <a:uLnTx/>
                <a:uFillTx/>
              </a:rPr>
              <a:t>excepteur</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sint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occaecat</a:t>
            </a:r>
            <a:r>
              <a:rPr kumimoji="0" lang="en-US" sz="2000" i="0" u="none" strike="noStrike" kern="0" normalizeH="0" baseline="0" noProof="0" smtClean="0">
                <a:solidFill>
                  <a:schemeClr val="bg1"/>
                </a:solidFill>
                <a:uLnTx/>
                <a:uFillTx/>
              </a:rPr>
              <a:t> </a:t>
            </a:r>
            <a:r>
              <a:rPr kumimoji="0" lang="en-US" sz="2000" i="0" u="none" strike="noStrike" kern="0" normalizeH="0" baseline="0" noProof="0" err="1" smtClean="0">
                <a:solidFill>
                  <a:schemeClr val="bg1"/>
                </a:solidFill>
                <a:uLnTx/>
                <a:uFillTx/>
              </a:rPr>
              <a:t>cupidatat</a:t>
            </a:r>
            <a:r>
              <a:rPr kumimoji="0" lang="en-US" sz="2000" i="0" u="none" strike="noStrike" kern="0" normalizeH="0" baseline="0" noProof="0" smtClean="0">
                <a:solidFill>
                  <a:schemeClr val="bg1"/>
                </a:solidFill>
                <a:uLnTx/>
                <a:uFillTx/>
              </a:rPr>
              <a:t> non </a:t>
            </a:r>
            <a:r>
              <a:rPr kumimoji="0" lang="en-US" sz="2000" i="0" u="none" strike="noStrike" kern="0" normalizeH="0" baseline="0" noProof="0" err="1" smtClean="0">
                <a:solidFill>
                  <a:schemeClr val="bg1"/>
                </a:solidFill>
                <a:uLnTx/>
                <a:uFillTx/>
              </a:rPr>
              <a:t>proident</a:t>
            </a:r>
            <a:endParaRPr kumimoji="0" lang="en-US" sz="2000" i="0" u="none" strike="noStrike" kern="0" normalizeH="0" baseline="0" noProof="0">
              <a:solidFill>
                <a:schemeClr val="bg1"/>
              </a:solidFill>
              <a:uLnTx/>
              <a:uFillTx/>
            </a:endParaRPr>
          </a:p>
        </p:txBody>
      </p:sp>
      <p:sp>
        <p:nvSpPr>
          <p:cNvPr id="14" name="Title 1"/>
          <p:cNvSpPr txBox="1">
            <a:spLocks/>
          </p:cNvSpPr>
          <p:nvPr/>
        </p:nvSpPr>
        <p:spPr>
          <a:xfrm>
            <a:off x="819149" y="2570248"/>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dirty="0" smtClean="0">
                <a:solidFill>
                  <a:srgbClr val="FFC000"/>
                </a:solidFill>
                <a:latin typeface="Corbel" panose="020B0503020204020204" pitchFamily="34" charset="0"/>
              </a:rPr>
              <a:t>Introduction</a:t>
            </a:r>
            <a:endParaRPr lang="en-US" sz="5000" b="1" dirty="0">
              <a:solidFill>
                <a:srgbClr val="FFC000"/>
              </a:solidFill>
              <a:latin typeface="Corbel" panose="020B0503020204020204" pitchFamily="34" charset="0"/>
            </a:endParaRPr>
          </a:p>
        </p:txBody>
      </p:sp>
      <p:sp>
        <p:nvSpPr>
          <p:cNvPr id="15" name="Title 1"/>
          <p:cNvSpPr txBox="1">
            <a:spLocks/>
          </p:cNvSpPr>
          <p:nvPr/>
        </p:nvSpPr>
        <p:spPr>
          <a:xfrm>
            <a:off x="819149" y="6725141"/>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Methods</a:t>
            </a:r>
            <a:endParaRPr lang="en-US" sz="5000" b="1">
              <a:solidFill>
                <a:srgbClr val="FFC000"/>
              </a:solidFill>
              <a:latin typeface="Corbel" panose="020B0503020204020204" pitchFamily="34" charset="0"/>
            </a:endParaRPr>
          </a:p>
        </p:txBody>
      </p:sp>
      <p:sp>
        <p:nvSpPr>
          <p:cNvPr id="18" name="Title 1"/>
          <p:cNvSpPr txBox="1">
            <a:spLocks/>
          </p:cNvSpPr>
          <p:nvPr/>
        </p:nvSpPr>
        <p:spPr>
          <a:xfrm>
            <a:off x="14221326" y="2570248"/>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Results</a:t>
            </a:r>
            <a:endParaRPr lang="en-US" sz="5000" b="1">
              <a:solidFill>
                <a:srgbClr val="FFC000"/>
              </a:solidFill>
              <a:latin typeface="Corbel" panose="020B0503020204020204" pitchFamily="34" charset="0"/>
            </a:endParaRPr>
          </a:p>
        </p:txBody>
      </p:sp>
      <p:sp>
        <p:nvSpPr>
          <p:cNvPr id="22" name="Title 1"/>
          <p:cNvSpPr txBox="1">
            <a:spLocks/>
          </p:cNvSpPr>
          <p:nvPr/>
        </p:nvSpPr>
        <p:spPr>
          <a:xfrm>
            <a:off x="14245389" y="10713610"/>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Discussion</a:t>
            </a:r>
            <a:endParaRPr lang="en-US" sz="5000" b="1">
              <a:solidFill>
                <a:srgbClr val="FFC000"/>
              </a:solidFill>
              <a:latin typeface="Corbel" panose="020B0503020204020204" pitchFamily="34" charset="0"/>
            </a:endParaRPr>
          </a:p>
        </p:txBody>
      </p:sp>
      <p:sp>
        <p:nvSpPr>
          <p:cNvPr id="23" name="Title 1"/>
          <p:cNvSpPr txBox="1">
            <a:spLocks/>
          </p:cNvSpPr>
          <p:nvPr/>
        </p:nvSpPr>
        <p:spPr>
          <a:xfrm>
            <a:off x="14221326" y="14109675"/>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5000" b="1" smtClean="0">
                <a:solidFill>
                  <a:srgbClr val="FFC000"/>
                </a:solidFill>
                <a:latin typeface="Corbel" panose="020B0503020204020204" pitchFamily="34" charset="0"/>
              </a:rPr>
              <a:t>References</a:t>
            </a:r>
            <a:endParaRPr lang="en-US" sz="5000" b="1">
              <a:solidFill>
                <a:srgbClr val="FFC000"/>
              </a:solidFill>
              <a:latin typeface="Corbel" panose="020B0503020204020204" pitchFamily="34" charset="0"/>
            </a:endParaRPr>
          </a:p>
        </p:txBody>
      </p:sp>
      <p:sp>
        <p:nvSpPr>
          <p:cNvPr id="7" name="TextBox 6"/>
          <p:cNvSpPr txBox="1"/>
          <p:nvPr/>
        </p:nvSpPr>
        <p:spPr>
          <a:xfrm>
            <a:off x="819149" y="3428191"/>
            <a:ext cx="12344400" cy="3108543"/>
          </a:xfrm>
          <a:prstGeom prst="rect">
            <a:avLst/>
          </a:prstGeom>
          <a:noFill/>
        </p:spPr>
        <p:txBody>
          <a:bodyPr wrap="square" rtlCol="0">
            <a:spAutoFit/>
          </a:bodyPr>
          <a:lstStyle/>
          <a:p>
            <a:r>
              <a:rPr lang="en-US" sz="2800" dirty="0"/>
              <a:t>This template is set up to yield a </a:t>
            </a:r>
            <a:r>
              <a:rPr lang="en-US" sz="2800" dirty="0" err="1"/>
              <a:t>36x48</a:t>
            </a:r>
            <a:r>
              <a:rPr lang="en-US" sz="2800" dirty="0"/>
              <a:t>” (</a:t>
            </a:r>
            <a:r>
              <a:rPr lang="en-US" sz="2800" dirty="0" err="1"/>
              <a:t>3x4</a:t>
            </a:r>
            <a:r>
              <a:rPr lang="en-US" sz="2800" dirty="0"/>
              <a:t>’) horizontal </a:t>
            </a:r>
            <a:r>
              <a:rPr lang="en-US" sz="2800" dirty="0" smtClean="0"/>
              <a:t>poster. The </a:t>
            </a:r>
            <a:r>
              <a:rPr lang="en-US" sz="2800" dirty="0"/>
              <a:t>headings and graphic elements placed in this template are here as examples of suggested starting points, however you can </a:t>
            </a:r>
            <a:r>
              <a:rPr lang="en-US" sz="2800" dirty="0" smtClean="0"/>
              <a:t>change </a:t>
            </a:r>
            <a:r>
              <a:rPr lang="en-US" sz="2800" dirty="0"/>
              <a:t>them to accommodate your presentation. Corbel is the header </a:t>
            </a:r>
            <a:r>
              <a:rPr lang="en-US" sz="2800" dirty="0" smtClean="0"/>
              <a:t>font, </a:t>
            </a:r>
            <a:r>
              <a:rPr lang="en-US" sz="2800" dirty="0"/>
              <a:t>Calibri for the body font. If you would like to use the same font as the </a:t>
            </a:r>
            <a:r>
              <a:rPr lang="en-US" sz="2800" dirty="0" smtClean="0"/>
              <a:t>new LONI </a:t>
            </a:r>
            <a:r>
              <a:rPr lang="en-US" sz="2800" dirty="0"/>
              <a:t>website use </a:t>
            </a:r>
            <a:r>
              <a:rPr lang="en-US" sz="2800" dirty="0" err="1"/>
              <a:t>Libre</a:t>
            </a:r>
            <a:r>
              <a:rPr lang="en-US" sz="2800" dirty="0"/>
              <a:t> Baskerville, Open Sans and </a:t>
            </a:r>
            <a:r>
              <a:rPr lang="en-US" sz="2800" dirty="0" err="1"/>
              <a:t>Sintony</a:t>
            </a:r>
            <a:r>
              <a:rPr lang="en-US" sz="2800" dirty="0"/>
              <a:t> which are all Google Fonts available for free download. It is suggested you use black text against a light background so that it is easy to read. Background colors can be changed.</a:t>
            </a:r>
          </a:p>
        </p:txBody>
      </p:sp>
      <p:sp>
        <p:nvSpPr>
          <p:cNvPr id="27" name="TextBox 26"/>
          <p:cNvSpPr txBox="1"/>
          <p:nvPr/>
        </p:nvSpPr>
        <p:spPr>
          <a:xfrm>
            <a:off x="14245389" y="6536088"/>
            <a:ext cx="12344400" cy="3539430"/>
          </a:xfrm>
          <a:prstGeom prst="rect">
            <a:avLst/>
          </a:prstGeom>
          <a:noFill/>
        </p:spPr>
        <p:txBody>
          <a:bodyPr wrap="square" rtlCol="0">
            <a:spAutoFit/>
          </a:bodyPr>
          <a:lstStyle/>
          <a:p>
            <a:r>
              <a:rPr lang="en-US" sz="2800" dirty="0"/>
              <a:t>Import </a:t>
            </a:r>
            <a:r>
              <a:rPr lang="en-US" sz="2800" dirty="0" err="1"/>
              <a:t>TIF</a:t>
            </a:r>
            <a:r>
              <a:rPr lang="en-US" sz="2800" dirty="0"/>
              <a:t> images into this document which need to be at least 150 dpi in their final size, or as a general rule 2 to 4 megabytes of uncompressed .</a:t>
            </a:r>
            <a:r>
              <a:rPr lang="en-US" sz="2800" dirty="0" err="1"/>
              <a:t>tif</a:t>
            </a:r>
            <a:r>
              <a:rPr lang="en-US" sz="2800" dirty="0"/>
              <a:t> file per square foot of image. </a:t>
            </a:r>
            <a:endParaRPr lang="en-US" sz="2800" dirty="0" smtClean="0"/>
          </a:p>
          <a:p>
            <a:endParaRPr lang="en-US" sz="2800" dirty="0"/>
          </a:p>
          <a:p>
            <a:r>
              <a:rPr lang="en-US" sz="2800" dirty="0" smtClean="0"/>
              <a:t>For </a:t>
            </a:r>
            <a:r>
              <a:rPr lang="en-US" sz="2800" dirty="0"/>
              <a:t>instance, a </a:t>
            </a:r>
            <a:r>
              <a:rPr lang="en-US" sz="2800" dirty="0" err="1"/>
              <a:t>3x5</a:t>
            </a:r>
            <a:r>
              <a:rPr lang="en-US" sz="2800" dirty="0"/>
              <a:t> photo that will be </a:t>
            </a:r>
            <a:r>
              <a:rPr lang="en-US" sz="2800" dirty="0" err="1"/>
              <a:t>6x10</a:t>
            </a:r>
            <a:r>
              <a:rPr lang="en-US" sz="2800" dirty="0"/>
              <a:t> in size on the final poster should be 200 dpi. JPEG or PNG files are okay, but </a:t>
            </a:r>
            <a:r>
              <a:rPr lang="en-US" sz="2800" dirty="0" err="1"/>
              <a:t>TIF</a:t>
            </a:r>
            <a:r>
              <a:rPr lang="en-US" sz="2800" dirty="0"/>
              <a:t> files will print better.  If using JPEG and PNG files they should be 300 dpi. To see your poster in actual size, view-zoom-100%. This is a good way to be sure your pictures are going to look okay.</a:t>
            </a:r>
          </a:p>
        </p:txBody>
      </p:sp>
      <p:sp>
        <p:nvSpPr>
          <p:cNvPr id="28" name="Title 1"/>
          <p:cNvSpPr txBox="1">
            <a:spLocks/>
          </p:cNvSpPr>
          <p:nvPr/>
        </p:nvSpPr>
        <p:spPr>
          <a:xfrm>
            <a:off x="819149" y="7552023"/>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3600" b="1" dirty="0" smtClean="0">
                <a:solidFill>
                  <a:srgbClr val="990000"/>
                </a:solidFill>
                <a:latin typeface="Corbel" panose="020B0503020204020204" pitchFamily="34" charset="0"/>
              </a:rPr>
              <a:t>Sub-heading</a:t>
            </a:r>
            <a:endParaRPr lang="en-US" sz="3600" b="1" dirty="0">
              <a:solidFill>
                <a:srgbClr val="990000"/>
              </a:solidFill>
              <a:latin typeface="Corbel" panose="020B0503020204020204" pitchFamily="34" charset="0"/>
            </a:endParaRPr>
          </a:p>
        </p:txBody>
      </p:sp>
      <p:sp>
        <p:nvSpPr>
          <p:cNvPr id="30" name="TextBox 29"/>
          <p:cNvSpPr txBox="1"/>
          <p:nvPr/>
        </p:nvSpPr>
        <p:spPr>
          <a:xfrm>
            <a:off x="819149" y="8158984"/>
            <a:ext cx="8324851" cy="2677656"/>
          </a:xfrm>
          <a:prstGeom prst="rect">
            <a:avLst/>
          </a:prstGeom>
          <a:noFill/>
        </p:spPr>
        <p:txBody>
          <a:bodyPr wrap="square" rtlCol="0">
            <a:spAutoFit/>
          </a:bodyPr>
          <a:lstStyle/>
          <a:p>
            <a:r>
              <a:rPr lang="en-US" sz="2800"/>
              <a:t>Donec lacus justo, tempor vitae hendrerit in, tempus quis metus. Proin neque velit, ullamcorper a feugiat et, porttitor non erat. Phasellus ac massa lacus. Suspendisse potenti. Cras vitae ornare ex. Integer semper quis dolor in dictum. Sed vulputate urna nibh, et placerat odio aliquam mattis.</a:t>
            </a:r>
          </a:p>
        </p:txBody>
      </p:sp>
      <p:pic>
        <p:nvPicPr>
          <p:cNvPr id="1026"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9372535" y="8057348"/>
            <a:ext cx="3791014" cy="2843261"/>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itle 1"/>
          <p:cNvSpPr txBox="1">
            <a:spLocks/>
          </p:cNvSpPr>
          <p:nvPr/>
        </p:nvSpPr>
        <p:spPr>
          <a:xfrm>
            <a:off x="819149" y="10948603"/>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3600" b="1" dirty="0" smtClean="0">
                <a:solidFill>
                  <a:srgbClr val="990000"/>
                </a:solidFill>
                <a:latin typeface="Corbel" panose="020B0503020204020204" pitchFamily="34" charset="0"/>
              </a:rPr>
              <a:t>Sub-heading</a:t>
            </a:r>
            <a:endParaRPr lang="en-US" sz="3600" b="1" dirty="0">
              <a:solidFill>
                <a:srgbClr val="990000"/>
              </a:solidFill>
              <a:latin typeface="Corbel" panose="020B0503020204020204" pitchFamily="34" charset="0"/>
            </a:endParaRPr>
          </a:p>
        </p:txBody>
      </p:sp>
      <p:sp>
        <p:nvSpPr>
          <p:cNvPr id="38" name="TextBox 37"/>
          <p:cNvSpPr txBox="1"/>
          <p:nvPr/>
        </p:nvSpPr>
        <p:spPr>
          <a:xfrm>
            <a:off x="819149" y="11555564"/>
            <a:ext cx="8324851" cy="2677656"/>
          </a:xfrm>
          <a:prstGeom prst="rect">
            <a:avLst/>
          </a:prstGeom>
          <a:noFill/>
        </p:spPr>
        <p:txBody>
          <a:bodyPr wrap="square" rtlCol="0">
            <a:spAutoFit/>
          </a:bodyPr>
          <a:lstStyle/>
          <a:p>
            <a:r>
              <a:rPr lang="en-US" sz="2800"/>
              <a:t>Donec lacus justo, tempor vitae hendrerit in, tempus quis metus. Proin neque velit, ullamcorper a feugiat et, porttitor non erat. Phasellus ac massa lacus. Suspendisse potenti. Cras vitae ornare ex. Integer semper quis dolor in dictum. Sed vulputate urna nibh, et placerat odio aliquam mattis.</a:t>
            </a:r>
          </a:p>
        </p:txBody>
      </p:sp>
      <p:pic>
        <p:nvPicPr>
          <p:cNvPr id="39"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9372535" y="11453928"/>
            <a:ext cx="3791014" cy="2843261"/>
          </a:xfrm>
          <a:prstGeom prst="rect">
            <a:avLst/>
          </a:prstGeom>
          <a:noFill/>
          <a:extLst>
            <a:ext uri="{909E8E84-426E-40dd-AFC4-6F175D3DCCD1}">
              <a14:hiddenFill xmlns:a14="http://schemas.microsoft.com/office/drawing/2010/main" xmlns="">
                <a:solidFill>
                  <a:srgbClr val="FFFFFF"/>
                </a:solidFill>
              </a14:hiddenFill>
            </a:ext>
          </a:extLst>
        </p:spPr>
      </p:pic>
      <p:sp>
        <p:nvSpPr>
          <p:cNvPr id="40" name="Title 1"/>
          <p:cNvSpPr txBox="1">
            <a:spLocks/>
          </p:cNvSpPr>
          <p:nvPr/>
        </p:nvSpPr>
        <p:spPr>
          <a:xfrm>
            <a:off x="819149" y="14345183"/>
            <a:ext cx="5067302" cy="784272"/>
          </a:xfrm>
          <a:prstGeom prst="rect">
            <a:avLst/>
          </a:prstGeom>
        </p:spPr>
        <p:txBody>
          <a:bodyPr vert="horz" lIns="91440" tIns="0" rIns="45720" bIns="0" rtlCol="0" anchor="t">
            <a:normAutofit/>
          </a:bodyPr>
          <a:lstStyle>
            <a:lvl1pPr algn="l" rtl="0" eaLnBrk="1" latinLnBrk="0" hangingPunct="1">
              <a:spcBef>
                <a:spcPct val="0"/>
              </a:spcBef>
              <a:buNone/>
              <a:defRPr kumimoji="0" sz="4800" b="0" kern="1200">
                <a:solidFill>
                  <a:srgbClr val="FFCC00"/>
                </a:solidFill>
                <a:effectLst/>
                <a:latin typeface="Tahoma"/>
                <a:ea typeface="+mj-ea"/>
                <a:cs typeface="Tahoma"/>
              </a:defRPr>
            </a:lvl1pPr>
            <a:extLst/>
          </a:lstStyle>
          <a:p>
            <a:pPr lvl="0" defTabSz="914400"/>
            <a:r>
              <a:rPr lang="en-US" sz="3600" b="1" dirty="0" smtClean="0">
                <a:solidFill>
                  <a:srgbClr val="990000"/>
                </a:solidFill>
                <a:latin typeface="Corbel" panose="020B0503020204020204" pitchFamily="34" charset="0"/>
              </a:rPr>
              <a:t>Sub-heading</a:t>
            </a:r>
            <a:endParaRPr lang="en-US" sz="3600" b="1" dirty="0">
              <a:solidFill>
                <a:srgbClr val="990000"/>
              </a:solidFill>
              <a:latin typeface="Corbel" panose="020B0503020204020204" pitchFamily="34" charset="0"/>
            </a:endParaRPr>
          </a:p>
        </p:txBody>
      </p:sp>
      <p:sp>
        <p:nvSpPr>
          <p:cNvPr id="41" name="TextBox 40"/>
          <p:cNvSpPr txBox="1"/>
          <p:nvPr/>
        </p:nvSpPr>
        <p:spPr>
          <a:xfrm>
            <a:off x="819149" y="14952144"/>
            <a:ext cx="8324851" cy="2677656"/>
          </a:xfrm>
          <a:prstGeom prst="rect">
            <a:avLst/>
          </a:prstGeom>
          <a:noFill/>
        </p:spPr>
        <p:txBody>
          <a:bodyPr wrap="square" rtlCol="0">
            <a:spAutoFit/>
          </a:bodyPr>
          <a:lstStyle/>
          <a:p>
            <a:r>
              <a:rPr lang="en-US" sz="2800"/>
              <a:t>Donec lacus justo, tempor vitae hendrerit in, tempus quis metus. Proin neque velit, ullamcorper a feugiat et, porttitor non erat. Phasellus ac massa lacus. Suspendisse potenti. Cras vitae ornare ex. Integer semper quis dolor in dictum. Sed vulputate urna nibh, et placerat odio aliquam mattis.</a:t>
            </a:r>
          </a:p>
        </p:txBody>
      </p:sp>
      <p:pic>
        <p:nvPicPr>
          <p:cNvPr id="42"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9372535" y="14850508"/>
            <a:ext cx="3791014" cy="2843261"/>
          </a:xfrm>
          <a:prstGeom prst="rect">
            <a:avLst/>
          </a:prstGeom>
          <a:noFill/>
          <a:extLst>
            <a:ext uri="{909E8E84-426E-40dd-AFC4-6F175D3DCCD1}">
              <a14:hiddenFill xmlns:a14="http://schemas.microsoft.com/office/drawing/2010/main" xmlns="">
                <a:solidFill>
                  <a:srgbClr val="FFFFFF"/>
                </a:solidFill>
              </a14:hiddenFill>
            </a:ext>
          </a:extLst>
        </p:spPr>
      </p:pic>
      <p:pic>
        <p:nvPicPr>
          <p:cNvPr id="43"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14365706" y="3532518"/>
            <a:ext cx="3609473" cy="2707106"/>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18660979" y="3532518"/>
            <a:ext cx="3609473" cy="2707106"/>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2" descr="http://lorempixel.com/output/abstract-q-g-640-480-6.jpg"/>
          <p:cNvPicPr>
            <a:picLocks noChangeAspect="1" noChangeArrowheads="1"/>
          </p:cNvPicPr>
          <p:nvPr/>
        </p:nvPicPr>
        <p:blipFill>
          <a:blip r:embed="rId2">
            <a:lum bright="70000" contrast="-70000"/>
            <a:extLst>
              <a:ext uri="{28A0092B-C50C-407E-A947-70E740481C1C}">
                <a14:useLocalDpi xmlns:a14="http://schemas.microsoft.com/office/drawing/2010/main"/>
              </a:ext>
            </a:extLst>
          </a:blip>
          <a:srcRect/>
          <a:stretch>
            <a:fillRect/>
          </a:stretch>
        </p:blipFill>
        <p:spPr bwMode="auto">
          <a:xfrm>
            <a:off x="22956253" y="3532518"/>
            <a:ext cx="3609473" cy="2707106"/>
          </a:xfrm>
          <a:prstGeom prst="rect">
            <a:avLst/>
          </a:prstGeom>
          <a:noFill/>
          <a:extLst>
            <a:ext uri="{909E8E84-426E-40dd-AFC4-6F175D3DCCD1}">
              <a14:hiddenFill xmlns:a14="http://schemas.microsoft.com/office/drawing/2010/main" xmlns="">
                <a:solidFill>
                  <a:srgbClr val="FFFFFF"/>
                </a:solidFill>
              </a14:hiddenFill>
            </a:ext>
          </a:extLst>
        </p:spPr>
      </p:pic>
      <p:sp>
        <p:nvSpPr>
          <p:cNvPr id="46" name="TextBox 45"/>
          <p:cNvSpPr txBox="1"/>
          <p:nvPr/>
        </p:nvSpPr>
        <p:spPr>
          <a:xfrm>
            <a:off x="14245389" y="11555864"/>
            <a:ext cx="12344400" cy="2246769"/>
          </a:xfrm>
          <a:prstGeom prst="rect">
            <a:avLst/>
          </a:prstGeom>
          <a:noFill/>
        </p:spPr>
        <p:txBody>
          <a:bodyPr wrap="square" rtlCol="0">
            <a:spAutoFit/>
          </a:bodyPr>
          <a:lstStyle/>
          <a:p>
            <a:r>
              <a:rPr lang="en-US" sz="2800"/>
              <a:t>Fusce euismod velit cursus nisl malesuada iaculis. Aenean eget lacus finibus, rutrum dolor non, finibus ex. Morbi malesuada ut neque vitae blandit. Nunc viverra tristique ligula, vitae dictum nisi dapibus sed. Cras congue lectus sed nisl mollis scelerisque. Etiam blandit dictum ipsum. Sed id diam felis. Integer iaculis eget sem vitae lobortis. </a:t>
            </a:r>
          </a:p>
        </p:txBody>
      </p:sp>
      <p:sp>
        <p:nvSpPr>
          <p:cNvPr id="48" name="TextBox 47"/>
          <p:cNvSpPr txBox="1"/>
          <p:nvPr/>
        </p:nvSpPr>
        <p:spPr>
          <a:xfrm>
            <a:off x="14269454" y="15033203"/>
            <a:ext cx="12344400" cy="1815882"/>
          </a:xfrm>
          <a:prstGeom prst="rect">
            <a:avLst/>
          </a:prstGeom>
          <a:noFill/>
        </p:spPr>
        <p:txBody>
          <a:bodyPr wrap="square" rtlCol="0">
            <a:spAutoFit/>
          </a:bodyPr>
          <a:lstStyle/>
          <a:p>
            <a:r>
              <a:rPr lang="en-US" sz="2800"/>
              <a:t>Etiam at vestibulum odio. Nulla vel eros velit. Nam et commodo mauris, congue volutpat neque. Sed vestibulum ligula non vehicula tristique. Cras quis varius augue. Pellentesque vulputate consectetur risus quis pulvinar. Aliquam pretium leo sed quam faucibus vestibulum. Nullam id blandit dui. Nullam sollicitudin egestas finibus</a:t>
            </a:r>
          </a:p>
        </p:txBody>
      </p:sp>
      <p:grpSp>
        <p:nvGrpSpPr>
          <p:cNvPr id="1027" name="Group 1026"/>
          <p:cNvGrpSpPr/>
          <p:nvPr/>
        </p:nvGrpSpPr>
        <p:grpSpPr>
          <a:xfrm>
            <a:off x="533400" y="2724150"/>
            <a:ext cx="12654212" cy="649420"/>
            <a:chOff x="533400" y="2724150"/>
            <a:chExt cx="12654212" cy="649420"/>
          </a:xfrm>
        </p:grpSpPr>
        <p:cxnSp>
          <p:nvCxnSpPr>
            <p:cNvPr id="56" name="Straight Connector 55"/>
            <p:cNvCxnSpPr/>
            <p:nvPr/>
          </p:nvCxnSpPr>
          <p:spPr>
            <a:xfrm>
              <a:off x="794084" y="3354520"/>
              <a:ext cx="123935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33400" y="2724150"/>
              <a:ext cx="266699" cy="649420"/>
            </a:xfrm>
            <a:prstGeom prst="rect">
              <a:avLst/>
            </a:prstGeom>
            <a:solidFill>
              <a:schemeClr val="tx1"/>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grpSp>
        <p:nvGrpSpPr>
          <p:cNvPr id="72" name="Group 71"/>
          <p:cNvGrpSpPr/>
          <p:nvPr/>
        </p:nvGrpSpPr>
        <p:grpSpPr>
          <a:xfrm>
            <a:off x="13918732" y="2724150"/>
            <a:ext cx="12654212" cy="649420"/>
            <a:chOff x="533400" y="2724150"/>
            <a:chExt cx="12654212" cy="649420"/>
          </a:xfrm>
        </p:grpSpPr>
        <p:cxnSp>
          <p:nvCxnSpPr>
            <p:cNvPr id="73" name="Straight Connector 72"/>
            <p:cNvCxnSpPr/>
            <p:nvPr/>
          </p:nvCxnSpPr>
          <p:spPr>
            <a:xfrm>
              <a:off x="794084" y="3354520"/>
              <a:ext cx="123935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533400" y="2724150"/>
              <a:ext cx="266699" cy="649420"/>
            </a:xfrm>
            <a:prstGeom prst="rect">
              <a:avLst/>
            </a:prstGeom>
            <a:solidFill>
              <a:schemeClr val="tx1"/>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grpSp>
        <p:nvGrpSpPr>
          <p:cNvPr id="75" name="Group 74"/>
          <p:cNvGrpSpPr/>
          <p:nvPr/>
        </p:nvGrpSpPr>
        <p:grpSpPr>
          <a:xfrm>
            <a:off x="13918732" y="10862377"/>
            <a:ext cx="12654212" cy="649420"/>
            <a:chOff x="533400" y="2724150"/>
            <a:chExt cx="12654212" cy="649420"/>
          </a:xfrm>
        </p:grpSpPr>
        <p:cxnSp>
          <p:nvCxnSpPr>
            <p:cNvPr id="76" name="Straight Connector 75"/>
            <p:cNvCxnSpPr/>
            <p:nvPr/>
          </p:nvCxnSpPr>
          <p:spPr>
            <a:xfrm>
              <a:off x="794084" y="3354520"/>
              <a:ext cx="123935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33400" y="2724150"/>
              <a:ext cx="266699" cy="649420"/>
            </a:xfrm>
            <a:prstGeom prst="rect">
              <a:avLst/>
            </a:prstGeom>
            <a:solidFill>
              <a:schemeClr val="tx1"/>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grpSp>
        <p:nvGrpSpPr>
          <p:cNvPr id="78" name="Group 77"/>
          <p:cNvGrpSpPr/>
          <p:nvPr/>
        </p:nvGrpSpPr>
        <p:grpSpPr>
          <a:xfrm>
            <a:off x="13918732" y="14238643"/>
            <a:ext cx="12654212" cy="649420"/>
            <a:chOff x="533400" y="2724150"/>
            <a:chExt cx="12654212" cy="649420"/>
          </a:xfrm>
        </p:grpSpPr>
        <p:cxnSp>
          <p:nvCxnSpPr>
            <p:cNvPr id="79" name="Straight Connector 78"/>
            <p:cNvCxnSpPr/>
            <p:nvPr/>
          </p:nvCxnSpPr>
          <p:spPr>
            <a:xfrm>
              <a:off x="794084" y="3354520"/>
              <a:ext cx="123935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33400" y="2724150"/>
              <a:ext cx="266699" cy="649420"/>
            </a:xfrm>
            <a:prstGeom prst="rect">
              <a:avLst/>
            </a:prstGeom>
            <a:solidFill>
              <a:schemeClr val="tx1"/>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sp>
        <p:nvSpPr>
          <p:cNvPr id="82" name="Rectangle 81"/>
          <p:cNvSpPr/>
          <p:nvPr/>
        </p:nvSpPr>
        <p:spPr>
          <a:xfrm>
            <a:off x="0" y="17995213"/>
            <a:ext cx="27432000" cy="312258"/>
          </a:xfrm>
          <a:prstGeom prst="rect">
            <a:avLst/>
          </a:prstGeom>
          <a:solidFill>
            <a:schemeClr val="tx1"/>
          </a:solidFill>
          <a:ln>
            <a:no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67" y="64326"/>
            <a:ext cx="2059547" cy="2059547"/>
          </a:xfrm>
          <a:prstGeom prst="rect">
            <a:avLst/>
          </a:prstGeom>
        </p:spPr>
      </p:pic>
      <p:grpSp>
        <p:nvGrpSpPr>
          <p:cNvPr id="47" name="Group 46"/>
          <p:cNvGrpSpPr/>
          <p:nvPr/>
        </p:nvGrpSpPr>
        <p:grpSpPr>
          <a:xfrm>
            <a:off x="509337" y="6792597"/>
            <a:ext cx="12654212" cy="649420"/>
            <a:chOff x="533400" y="2724150"/>
            <a:chExt cx="12654212" cy="649420"/>
          </a:xfrm>
        </p:grpSpPr>
        <p:cxnSp>
          <p:nvCxnSpPr>
            <p:cNvPr id="49" name="Straight Connector 48"/>
            <p:cNvCxnSpPr/>
            <p:nvPr/>
          </p:nvCxnSpPr>
          <p:spPr>
            <a:xfrm>
              <a:off x="794084" y="3354520"/>
              <a:ext cx="123935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 y="2724150"/>
              <a:ext cx="266699" cy="649420"/>
            </a:xfrm>
            <a:prstGeom prst="rect">
              <a:avLst/>
            </a:prstGeom>
            <a:solidFill>
              <a:schemeClr val="tx1"/>
            </a:solidFill>
            <a:ln>
              <a:solidFill>
                <a:schemeClr val="tx1"/>
              </a:solidFill>
            </a:ln>
          </p:spPr>
          <p:style>
            <a:lnRef idx="1">
              <a:schemeClr val="accent2"/>
            </a:lnRef>
            <a:fillRef idx="1001">
              <a:schemeClr val="lt1"/>
            </a:fillRef>
            <a:effectRef idx="2">
              <a:schemeClr val="accent2"/>
            </a:effectRef>
            <a:fontRef idx="minor">
              <a:schemeClr val="lt1"/>
            </a:fontRef>
          </p:style>
          <p:txBody>
            <a:bodyPr rtlCol="0" anchor="ctr"/>
            <a:lstStyle/>
            <a:p>
              <a:pPr algn="ctr"/>
              <a:endParaRPr lang="en-US"/>
            </a:p>
          </p:txBody>
        </p:sp>
      </p:grpSp>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52632" y="228321"/>
            <a:ext cx="2695158" cy="960217"/>
          </a:xfrm>
          <a:prstGeom prst="rect">
            <a:avLst/>
          </a:prstGeom>
        </p:spPr>
      </p:pic>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59435" y="1250074"/>
            <a:ext cx="2333547" cy="810454"/>
          </a:xfrm>
          <a:prstGeom prst="rect">
            <a:avLst/>
          </a:prstGeom>
        </p:spPr>
      </p:pic>
    </p:spTree>
    <p:extLst>
      <p:ext uri="{BB962C8B-B14F-4D97-AF65-F5344CB8AC3E}">
        <p14:creationId xmlns:p14="http://schemas.microsoft.com/office/powerpoint/2010/main" val="12847689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TotalTime>
  <Words>1176</Words>
  <Application>Microsoft Office PowerPoint</Application>
  <PresentationFormat>Custom</PresentationFormat>
  <Paragraphs>40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Tahoma</vt:lpstr>
      <vt:lpstr>Calibri Light</vt:lpstr>
      <vt:lpstr>Corbel</vt:lpstr>
      <vt:lpstr>Calibri</vt:lpstr>
      <vt:lpstr>Office Theme</vt:lpstr>
      <vt:lpstr>PowerPoint Presentation</vt:lpstr>
      <vt:lpstr>PowerPoint Presentation</vt:lpstr>
    </vt:vector>
  </TitlesOfParts>
  <Company>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Tran</dc:creator>
  <cp:lastModifiedBy>Caroline O'Driscoll</cp:lastModifiedBy>
  <cp:revision>33</cp:revision>
  <dcterms:created xsi:type="dcterms:W3CDTF">2014-10-16T21:16:30Z</dcterms:created>
  <dcterms:modified xsi:type="dcterms:W3CDTF">2017-04-28T17:52:47Z</dcterms:modified>
</cp:coreProperties>
</file>