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48" r:id="rId3"/>
    <p:sldId id="343" r:id="rId4"/>
    <p:sldId id="344" r:id="rId5"/>
    <p:sldId id="350" r:id="rId6"/>
    <p:sldId id="346" r:id="rId7"/>
    <p:sldId id="341" r:id="rId8"/>
  </p:sldIdLst>
  <p:sldSz cx="12195175" cy="6859588"/>
  <p:notesSz cx="7102475" cy="10234613"/>
  <p:defaultTextStyle>
    <a:defPPr>
      <a:defRPr lang="zh-TW"/>
    </a:defPPr>
    <a:lvl1pPr marL="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38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77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316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00558C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99532" autoAdjust="0"/>
  </p:normalViewPr>
  <p:slideViewPr>
    <p:cSldViewPr showGuides="1">
      <p:cViewPr varScale="1">
        <p:scale>
          <a:sx n="66" d="100"/>
          <a:sy n="66" d="100"/>
        </p:scale>
        <p:origin x="-744" y="-108"/>
      </p:cViewPr>
      <p:guideLst>
        <p:guide orient="horz" pos="2160"/>
        <p:guide pos="3841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F1282A78-2460-4FA4-8101-861A8E44957C}" type="datetimeFigureOut">
              <a:rPr lang="zh-TW" altLang="en-US" smtClean="0"/>
              <a:t>2021/12/24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570DA532-3AAA-468A-A56C-D9DAF7521B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09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001243" y="2781722"/>
            <a:ext cx="8279294" cy="720874"/>
          </a:xfrm>
        </p:spPr>
        <p:txBody>
          <a:bodyPr anchor="ctr"/>
          <a:lstStyle>
            <a:lvl1pPr>
              <a:defRPr b="1" cap="all" baseline="0">
                <a:solidFill>
                  <a:srgbClr val="00558C"/>
                </a:solidFill>
                <a:latin typeface="+mj-lt"/>
              </a:defRPr>
            </a:lvl1pPr>
          </a:lstStyle>
          <a:p>
            <a:r>
              <a:rPr lang="zh-TW" altLang="en-US" dirty="0"/>
              <a:t>单击以编辑母片标题样式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001243" y="3429794"/>
            <a:ext cx="8280920" cy="504056"/>
          </a:xfrm>
        </p:spPr>
        <p:txBody>
          <a:bodyPr anchor="t">
            <a:normAutofit/>
          </a:bodyPr>
          <a:lstStyle>
            <a:lvl1pPr marL="0" indent="0" algn="l">
              <a:buNone/>
              <a:defRPr sz="3200" cap="all" baseline="0">
                <a:solidFill>
                  <a:schemeClr val="bg1"/>
                </a:solidFill>
                <a:latin typeface="+mj-lt"/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单击以编辑母片副标题样式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413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3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ank you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9996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1057027" y="833110"/>
            <a:ext cx="10528390" cy="580460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zh-TW" altLang="en-US"/>
              <a:t>单击以编辑母片标题样式</a:t>
            </a:r>
            <a:endParaRPr lang="zh-TW" altLang="en-US" dirty="0"/>
          </a:p>
        </p:txBody>
      </p:sp>
      <p:sp>
        <p:nvSpPr>
          <p:cNvPr id="13" name="Text Box 11"/>
          <p:cNvSpPr txBox="1">
            <a:spLocks noChangeArrowheads="1"/>
          </p:cNvSpPr>
          <p:nvPr userDrawn="1"/>
        </p:nvSpPr>
        <p:spPr bwMode="auto">
          <a:xfrm>
            <a:off x="1057027" y="6475035"/>
            <a:ext cx="2865437" cy="123111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TW" sz="800" b="0" dirty="0">
                <a:solidFill>
                  <a:srgbClr val="B4B4B4"/>
                </a:solidFill>
                <a:latin typeface="Calibri" pitchFamily="34" charset="0"/>
              </a:rPr>
              <a:t>Copyright © 2017 SINBON Electronics Co., Ltd. All rights reserved.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11"/>
          </p:nvPr>
        </p:nvSpPr>
        <p:spPr>
          <a:xfrm>
            <a:off x="1057275" y="1773238"/>
            <a:ext cx="10512425" cy="4537075"/>
          </a:xfrm>
        </p:spPr>
        <p:txBody>
          <a:bodyPr/>
          <a:lstStyle/>
          <a:p>
            <a:pPr lvl="0"/>
            <a:r>
              <a:rPr lang="zh-TW" altLang="en-US"/>
              <a:t>单击以编辑母片文字样式</a:t>
            </a:r>
          </a:p>
          <a:p>
            <a:pPr lvl="1"/>
            <a:r>
              <a:rPr lang="zh-TW" altLang="en-US"/>
              <a:t>第二层</a:t>
            </a:r>
          </a:p>
          <a:p>
            <a:pPr lvl="2"/>
            <a:r>
              <a:rPr lang="zh-TW" altLang="en-US"/>
              <a:t>第三层</a:t>
            </a:r>
          </a:p>
          <a:p>
            <a:pPr lvl="3"/>
            <a:r>
              <a:rPr lang="zh-TW" altLang="en-US"/>
              <a:t>第四层</a:t>
            </a:r>
          </a:p>
          <a:p>
            <a:pPr lvl="4"/>
            <a:r>
              <a:rPr lang="zh-TW" altLang="en-US"/>
              <a:t>第五层</a:t>
            </a:r>
            <a:endParaRPr lang="zh-TW" altLang="en-US" dirty="0"/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9875" y="6357822"/>
            <a:ext cx="2845541" cy="365210"/>
          </a:xfrm>
          <a:prstGeom prst="rect">
            <a:avLst/>
          </a:prstGeom>
        </p:spPr>
        <p:txBody>
          <a:bodyPr vert="horz" lIns="108878" tIns="54439" rIns="108878" bIns="54439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j-lt"/>
                <a:ea typeface="微軟正黑體" panose="020B0604030504040204" pitchFamily="34" charset="-120"/>
              </a:defRPr>
            </a:lvl1pPr>
          </a:lstStyle>
          <a:p>
            <a:fld id="{04DC7A8F-83E3-4E3C-8058-BD141E469688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743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001243" y="3429794"/>
            <a:ext cx="8784976" cy="2808312"/>
          </a:xfrm>
        </p:spPr>
        <p:txBody>
          <a:bodyPr anchor="t">
            <a:normAutofit/>
          </a:bodyPr>
          <a:lstStyle>
            <a:lvl1pPr marL="0" marR="0" indent="0" algn="l" defTabSz="1088776" rtl="0" eaLnBrk="1" fontAlgn="auto" latinLnBrk="0" hangingPunct="1">
              <a:lnSpc>
                <a:spcPts val="2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- Topic </a:t>
            </a:r>
            <a:r>
              <a:rPr lang="en-US" altLang="zh-TW"/>
              <a:t>1 (</a:t>
            </a:r>
            <a:r>
              <a:rPr lang="zh-TW" altLang="en-US"/>
              <a:t>单击可编辑</a:t>
            </a:r>
            <a:r>
              <a:rPr lang="en-US" altLang="zh-TW"/>
              <a:t>)</a:t>
            </a:r>
            <a:endParaRPr lang="en-US" altLang="zh-TW" dirty="0"/>
          </a:p>
          <a:p>
            <a:r>
              <a:rPr lang="en-US" altLang="zh-TW" dirty="0"/>
              <a:t>- Topic 2</a:t>
            </a:r>
          </a:p>
          <a:p>
            <a:r>
              <a:rPr lang="en-US" altLang="zh-TW" dirty="0"/>
              <a:t>- Topic 3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3001243" y="2793916"/>
            <a:ext cx="2027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微軟正黑體" panose="020B0604030504040204" pitchFamily="34" charset="-120"/>
              </a:rPr>
              <a:t>AGENDA</a:t>
            </a:r>
            <a:endParaRPr lang="zh-TW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42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 hasCustomPrompt="1"/>
          </p:nvPr>
        </p:nvSpPr>
        <p:spPr>
          <a:xfrm>
            <a:off x="3001243" y="2780928"/>
            <a:ext cx="8352928" cy="720874"/>
          </a:xfrm>
        </p:spPr>
        <p:txBody>
          <a:bodyPr/>
          <a:lstStyle>
            <a:lvl1pPr>
              <a:defRPr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单击以编辑分隔页标题</a:t>
            </a:r>
            <a:endParaRPr lang="zh-TW" altLang="en-US" dirty="0"/>
          </a:p>
        </p:txBody>
      </p:sp>
      <p:sp>
        <p:nvSpPr>
          <p:cNvPr id="8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001243" y="3429794"/>
            <a:ext cx="8280920" cy="504056"/>
          </a:xfrm>
        </p:spPr>
        <p:txBody>
          <a:bodyPr anchor="t">
            <a:normAutofit/>
          </a:bodyPr>
          <a:lstStyle>
            <a:lvl1pPr marL="0" indent="0" algn="l">
              <a:buFontTx/>
              <a:buNone/>
              <a:defRPr sz="2400" baseline="0">
                <a:solidFill>
                  <a:schemeClr val="bg2"/>
                </a:solidFill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单击以编辑分隔页副标题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9122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tent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zh-TW" altLang="en-US"/>
              <a:t>单击以编辑母片标题样式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7A8F-83E3-4E3C-8058-BD141E46968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Box 11"/>
          <p:cNvSpPr txBox="1">
            <a:spLocks noChangeArrowheads="1"/>
          </p:cNvSpPr>
          <p:nvPr userDrawn="1"/>
        </p:nvSpPr>
        <p:spPr bwMode="auto">
          <a:xfrm>
            <a:off x="1057027" y="6475035"/>
            <a:ext cx="2865437" cy="123111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TW" sz="800" b="0" dirty="0">
                <a:solidFill>
                  <a:srgbClr val="B4B4B4"/>
                </a:solidFill>
                <a:latin typeface="Calibri" pitchFamily="34" charset="0"/>
              </a:rPr>
              <a:t>Copyright © 2017 SINBON Electronics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0288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-with subtitl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zh-TW" altLang="en-US"/>
              <a:t>单击以编辑母片标题样式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zh-TW" altLang="en-US"/>
              <a:t>单击以编辑母片文字样式</a:t>
            </a:r>
          </a:p>
          <a:p>
            <a:pPr lvl="1"/>
            <a:r>
              <a:rPr lang="zh-TW" altLang="en-US"/>
              <a:t>第二层</a:t>
            </a:r>
          </a:p>
          <a:p>
            <a:pPr lvl="2"/>
            <a:r>
              <a:rPr lang="zh-TW" altLang="en-US"/>
              <a:t>第三层</a:t>
            </a:r>
            <a:endParaRPr lang="zh-TW" altLang="en-US" dirty="0"/>
          </a:p>
        </p:txBody>
      </p:sp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1057027" y="6475035"/>
            <a:ext cx="2865437" cy="123111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TW" sz="800" b="0" dirty="0">
                <a:solidFill>
                  <a:srgbClr val="B4B4B4"/>
                </a:solidFill>
                <a:latin typeface="Calibri" pitchFamily="34" charset="0"/>
              </a:rPr>
              <a:t>Copyright © 2017 SINBON Electronics Co., Ltd. All rights reserved.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3" hasCustomPrompt="1"/>
          </p:nvPr>
        </p:nvSpPr>
        <p:spPr>
          <a:xfrm>
            <a:off x="1057275" y="1341562"/>
            <a:ext cx="10512425" cy="36036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zh-TW" altLang="en-US"/>
              <a:t>单击以编辑副标题样式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9875" y="6357822"/>
            <a:ext cx="2845541" cy="365210"/>
          </a:xfrm>
          <a:prstGeom prst="rect">
            <a:avLst/>
          </a:prstGeom>
        </p:spPr>
        <p:txBody>
          <a:bodyPr vert="horz" lIns="108878" tIns="54439" rIns="108878" bIns="54439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j-lt"/>
                <a:ea typeface="微軟正黑體" panose="020B0604030504040204" pitchFamily="34" charset="-120"/>
              </a:defRPr>
            </a:lvl1pPr>
          </a:lstStyle>
          <a:p>
            <a:fld id="{04DC7A8F-83E3-4E3C-8058-BD141E469688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586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-with subtit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zh-TW" altLang="en-US"/>
              <a:t>单击以编辑母片标题样式</a:t>
            </a:r>
            <a:endParaRPr lang="zh-TW" altLang="en-US" dirty="0"/>
          </a:p>
        </p:txBody>
      </p:sp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1057027" y="6475035"/>
            <a:ext cx="2865437" cy="123111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TW" sz="800" b="0" dirty="0">
                <a:solidFill>
                  <a:srgbClr val="B4B4B4"/>
                </a:solidFill>
                <a:latin typeface="Calibri" pitchFamily="34" charset="0"/>
              </a:rPr>
              <a:t>Copyright © 2017 SINBON Electronics Co., Ltd. All rights reserved.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13" hasCustomPrompt="1"/>
          </p:nvPr>
        </p:nvSpPr>
        <p:spPr>
          <a:xfrm>
            <a:off x="1057275" y="1341562"/>
            <a:ext cx="10512425" cy="360363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zh-TW" altLang="en-US"/>
              <a:t>单击以编辑副标题样式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9875" y="6357822"/>
            <a:ext cx="2845541" cy="365210"/>
          </a:xfrm>
          <a:prstGeom prst="rect">
            <a:avLst/>
          </a:prstGeom>
        </p:spPr>
        <p:txBody>
          <a:bodyPr vert="horz" lIns="108878" tIns="54439" rIns="108878" bIns="54439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j-lt"/>
                <a:ea typeface="微軟正黑體" panose="020B0604030504040204" pitchFamily="34" charset="-120"/>
              </a:defRPr>
            </a:lvl1pPr>
          </a:lstStyle>
          <a:p>
            <a:fld id="{04DC7A8F-83E3-4E3C-8058-BD141E469688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319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slide-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 userDrawn="1"/>
        </p:nvSpPr>
        <p:spPr bwMode="auto">
          <a:xfrm>
            <a:off x="1057027" y="6475035"/>
            <a:ext cx="2865437" cy="123111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TW" sz="800" b="0" dirty="0">
                <a:solidFill>
                  <a:srgbClr val="B4B4B4"/>
                </a:solidFill>
                <a:latin typeface="Calibri" pitchFamily="34" charset="0"/>
              </a:rPr>
              <a:t>Copyright © 2017 SINBON Electronics Co., Ltd. All rights reserved.</a:t>
            </a:r>
          </a:p>
        </p:txBody>
      </p:sp>
      <p:sp>
        <p:nvSpPr>
          <p:cNvPr id="3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739875" y="6357822"/>
            <a:ext cx="2845541" cy="365210"/>
          </a:xfrm>
        </p:spPr>
        <p:txBody>
          <a:bodyPr/>
          <a:lstStyle/>
          <a:p>
            <a:fld id="{04DC7A8F-83E3-4E3C-8058-BD141E4696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2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slide 01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739875" y="6357822"/>
            <a:ext cx="2845541" cy="365210"/>
          </a:xfrm>
        </p:spPr>
        <p:txBody>
          <a:bodyPr/>
          <a:lstStyle/>
          <a:p>
            <a:fld id="{04DC7A8F-83E3-4E3C-8058-BD141E4696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37598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slide 0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739875" y="6357822"/>
            <a:ext cx="2845541" cy="365210"/>
          </a:xfrm>
        </p:spPr>
        <p:txBody>
          <a:bodyPr/>
          <a:lstStyle/>
          <a:p>
            <a:fld id="{04DC7A8F-83E3-4E3C-8058-BD141E4696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52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57027" y="833110"/>
            <a:ext cx="10528390" cy="580460"/>
          </a:xfrm>
          <a:prstGeom prst="rect">
            <a:avLst/>
          </a:prstGeom>
        </p:spPr>
        <p:txBody>
          <a:bodyPr vert="horz" lIns="108878" tIns="54439" rIns="108878" bIns="54439" rtlCol="0" anchor="ctr">
            <a:noAutofit/>
          </a:bodyPr>
          <a:lstStyle/>
          <a:p>
            <a:r>
              <a:rPr lang="zh-TW" altLang="en-US" dirty="0"/>
              <a:t>单击以编辑母片标题样式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57027" y="1783103"/>
            <a:ext cx="10528390" cy="4527011"/>
          </a:xfrm>
          <a:prstGeom prst="rect">
            <a:avLst/>
          </a:prstGeom>
        </p:spPr>
        <p:txBody>
          <a:bodyPr vert="horz" lIns="108878" tIns="54439" rIns="108878" bIns="54439" rtlCol="0">
            <a:normAutofit/>
          </a:bodyPr>
          <a:lstStyle/>
          <a:p>
            <a:pPr lvl="0"/>
            <a:r>
              <a:rPr lang="zh-TW" altLang="en-US" dirty="0"/>
              <a:t>单击以编辑母片文字样式</a:t>
            </a:r>
          </a:p>
          <a:p>
            <a:pPr lvl="1"/>
            <a:r>
              <a:rPr lang="zh-TW" altLang="en-US" dirty="0"/>
              <a:t>第二层</a:t>
            </a:r>
          </a:p>
          <a:p>
            <a:pPr lvl="2"/>
            <a:r>
              <a:rPr lang="zh-TW" altLang="en-US" dirty="0"/>
              <a:t>第三层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9875" y="6357822"/>
            <a:ext cx="2845541" cy="365210"/>
          </a:xfrm>
          <a:prstGeom prst="rect">
            <a:avLst/>
          </a:prstGeom>
        </p:spPr>
        <p:txBody>
          <a:bodyPr vert="horz" lIns="108878" tIns="54439" rIns="108878" bIns="54439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</a:defRPr>
            </a:lvl1pPr>
          </a:lstStyle>
          <a:p>
            <a:fld id="{04DC7A8F-83E3-4E3C-8058-BD141E469688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065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4" r:id="rId4"/>
    <p:sldLayoutId id="2147483663" r:id="rId5"/>
    <p:sldLayoutId id="2147483664" r:id="rId6"/>
    <p:sldLayoutId id="2147483655" r:id="rId7"/>
    <p:sldLayoutId id="2147483662" r:id="rId8"/>
    <p:sldLayoutId id="2147483666" r:id="rId9"/>
    <p:sldLayoutId id="2147483659" r:id="rId10"/>
    <p:sldLayoutId id="2147483667" r:id="rId11"/>
    <p:sldLayoutId id="2147483668" r:id="rId12"/>
  </p:sldLayoutIdLst>
  <p:hf hdr="0" ftr="0" dt="0"/>
  <p:txStyles>
    <p:titleStyle>
      <a:lvl1pPr algn="l" defTabSz="1088776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08291" indent="-408291" algn="l" defTabSz="108877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j-lt"/>
          <a:ea typeface="+mn-ea"/>
          <a:cs typeface="+mn-cs"/>
        </a:defRPr>
      </a:lvl1pPr>
      <a:lvl2pPr marL="884631" indent="-340243" algn="l" defTabSz="1088776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j-lt"/>
          <a:ea typeface="+mn-ea"/>
          <a:cs typeface="+mn-cs"/>
        </a:defRPr>
      </a:lvl2pPr>
      <a:lvl3pPr marL="1360970" indent="-272194" algn="l" defTabSz="108877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j-lt"/>
          <a:ea typeface="+mn-ea"/>
          <a:cs typeface="+mn-cs"/>
        </a:defRPr>
      </a:lvl3pPr>
      <a:lvl4pPr marL="1905358" indent="-272194" algn="l" defTabSz="1088776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j-lt"/>
          <a:ea typeface="微軟正黑體" panose="020B0604030504040204" pitchFamily="34" charset="-120"/>
          <a:cs typeface="+mn-cs"/>
        </a:defRPr>
      </a:lvl4pPr>
      <a:lvl5pPr marL="2449746" indent="-272194" algn="l" defTabSz="1088776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bg1"/>
          </a:solidFill>
          <a:latin typeface="+mj-lt"/>
          <a:ea typeface="微軟正黑體" panose="020B0604030504040204" pitchFamily="34" charset="-120"/>
          <a:cs typeface="+mn-cs"/>
        </a:defRPr>
      </a:lvl5pPr>
      <a:lvl6pPr marL="2994134" indent="-272194" algn="l" defTabSz="108877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8522" indent="-272194" algn="l" defTabSz="108877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910" indent="-272194" algn="l" defTabSz="108877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7298" indent="-272194" algn="l" defTabSz="108877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388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776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164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552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940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6328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716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5104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5179" y="2277666"/>
            <a:ext cx="9409956" cy="720874"/>
          </a:xfrm>
        </p:spPr>
        <p:txBody>
          <a:bodyPr/>
          <a:lstStyle/>
          <a:p>
            <a:r>
              <a:rPr lang="en-US" altLang="zh-CN" dirty="0">
                <a:ea typeface="微软雅黑" pitchFamily="34" charset="-122"/>
              </a:rPr>
              <a:t>Relay Board </a:t>
            </a:r>
            <a:r>
              <a:rPr lang="en-US" altLang="zh-CN" dirty="0" smtClean="0">
                <a:ea typeface="微软雅黑" pitchFamily="34" charset="-122"/>
              </a:rPr>
              <a:t>Controller(UNO</a:t>
            </a:r>
            <a:r>
              <a:rPr lang="zh-TW" altLang="en-US" dirty="0" smtClean="0">
                <a:ea typeface="微软雅黑" pitchFamily="34" charset="-122"/>
              </a:rPr>
              <a:t> </a:t>
            </a:r>
            <a:r>
              <a:rPr lang="en-US" altLang="zh-TW" dirty="0" smtClean="0">
                <a:ea typeface="微软雅黑" pitchFamily="34" charset="-122"/>
              </a:rPr>
              <a:t>+</a:t>
            </a:r>
            <a:r>
              <a:rPr lang="zh-TW" altLang="en-US" dirty="0" smtClean="0">
                <a:ea typeface="微软雅黑" pitchFamily="34" charset="-122"/>
              </a:rPr>
              <a:t> </a:t>
            </a:r>
            <a:r>
              <a:rPr lang="en-US" altLang="zh-TW" dirty="0" err="1" smtClean="0">
                <a:ea typeface="微软雅黑" pitchFamily="34" charset="-122"/>
              </a:rPr>
              <a:t>MeGA</a:t>
            </a:r>
            <a:r>
              <a:rPr lang="en-US" altLang="zh-CN" dirty="0" smtClean="0">
                <a:ea typeface="微软雅黑" pitchFamily="34" charset="-122"/>
              </a:rPr>
              <a:t>)</a:t>
            </a:r>
            <a:br>
              <a:rPr lang="en-US" altLang="zh-CN" dirty="0" smtClean="0">
                <a:ea typeface="微软雅黑" pitchFamily="34" charset="-122"/>
              </a:rPr>
            </a:br>
            <a:r>
              <a:rPr lang="en-US" altLang="zh-CN" dirty="0" smtClean="0">
                <a:ea typeface="微软雅黑" pitchFamily="34" charset="-122"/>
              </a:rPr>
              <a:t>			</a:t>
            </a:r>
            <a:r>
              <a:rPr lang="zh-TW" altLang="en-US" dirty="0" smtClean="0">
                <a:ea typeface="微软雅黑" pitchFamily="34" charset="-122"/>
              </a:rPr>
              <a:t>操作說明</a:t>
            </a:r>
            <a:r>
              <a:rPr lang="en-US" altLang="zh-CN" dirty="0" smtClean="0">
                <a:ea typeface="微软雅黑" pitchFamily="34" charset="-122"/>
              </a:rPr>
              <a:t> </a:t>
            </a:r>
            <a:endParaRPr lang="zh-TW" altLang="en-US" dirty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2470786" y="4293890"/>
            <a:ext cx="4140460" cy="1296144"/>
          </a:xfrm>
          <a:prstGeom prst="rect">
            <a:avLst/>
          </a:prstGeom>
        </p:spPr>
        <p:txBody>
          <a:bodyPr vert="horz" lIns="108878" tIns="54439" rIns="108878" bIns="54439" rtlCol="0" anchor="t">
            <a:noAutofit/>
          </a:bodyPr>
          <a:lstStyle>
            <a:lvl1pPr marL="0" indent="0" algn="l" defTabSz="108877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微軟正黑體" panose="020B0604030504040204" pitchFamily="34" charset="-120"/>
                <a:cs typeface="+mn-cs"/>
              </a:defRPr>
            </a:lvl1pPr>
            <a:lvl2pPr marL="544388" indent="0" algn="ctr" defTabSz="108877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300" kern="1200">
                <a:solidFill>
                  <a:schemeClr val="tx1">
                    <a:tint val="75000"/>
                  </a:schemeClr>
                </a:solidFill>
                <a:latin typeface="+mj-lt"/>
                <a:ea typeface="微軟正黑體" panose="020B0604030504040204" pitchFamily="34" charset="-120"/>
                <a:cs typeface="+mn-cs"/>
              </a:defRPr>
            </a:lvl2pPr>
            <a:lvl3pPr marL="1088776" indent="0" algn="ctr" defTabSz="108877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900" kern="1200">
                <a:solidFill>
                  <a:schemeClr val="tx1">
                    <a:tint val="75000"/>
                  </a:schemeClr>
                </a:solidFill>
                <a:latin typeface="+mj-lt"/>
                <a:ea typeface="微軟正黑體" panose="020B0604030504040204" pitchFamily="34" charset="-120"/>
                <a:cs typeface="+mn-cs"/>
              </a:defRPr>
            </a:lvl3pPr>
            <a:lvl4pPr marL="1633164" indent="0" algn="ctr" defTabSz="108877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微軟正黑體" panose="020B0604030504040204" pitchFamily="34" charset="-120"/>
                <a:cs typeface="+mn-cs"/>
              </a:defRPr>
            </a:lvl4pPr>
            <a:lvl5pPr marL="2177552" indent="0" algn="ctr" defTabSz="108877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微軟正黑體" panose="020B0604030504040204" pitchFamily="34" charset="-120"/>
                <a:cs typeface="+mn-cs"/>
              </a:defRPr>
            </a:lvl5pPr>
            <a:lvl6pPr marL="2721940" indent="0" algn="ctr" defTabSz="108877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66328" indent="0" algn="ctr" defTabSz="108877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10716" indent="0" algn="ctr" defTabSz="108877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355104" indent="0" algn="ctr" defTabSz="108877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chemeClr val="tx2"/>
                </a:solidFill>
              </a:rPr>
              <a:t>Prepared by </a:t>
            </a:r>
            <a:r>
              <a:rPr lang="en-US" altLang="zh-TW" sz="1600" dirty="0" smtClean="0">
                <a:solidFill>
                  <a:schemeClr val="tx2"/>
                </a:solidFill>
              </a:rPr>
              <a:t>Duncan Lin</a:t>
            </a:r>
            <a:endParaRPr lang="en-US" altLang="zh-TW" sz="1000" dirty="0">
              <a:solidFill>
                <a:schemeClr val="tx2"/>
              </a:solidFill>
            </a:endParaRPr>
          </a:p>
          <a:p>
            <a:pPr>
              <a:lnSpc>
                <a:spcPts val="1400"/>
              </a:lnSpc>
              <a:spcBef>
                <a:spcPts val="0"/>
              </a:spcBef>
            </a:pPr>
            <a:r>
              <a:rPr lang="en-US" altLang="zh-TW" sz="1600" dirty="0" smtClean="0">
                <a:solidFill>
                  <a:schemeClr val="tx2"/>
                </a:solidFill>
              </a:rPr>
              <a:t>2021/12/24</a:t>
            </a:r>
            <a:endParaRPr lang="en-US" altLang="zh-TW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73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0000" y="720000"/>
            <a:ext cx="10528390" cy="580460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+mn-lt"/>
                <a:ea typeface="微軟正黑體" panose="020B0604030504040204" pitchFamily="34" charset="-120"/>
              </a:rPr>
              <a:t>Relay Board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+mn-lt"/>
                <a:ea typeface="微軟正黑體" panose="020B0604030504040204" pitchFamily="34" charset="-120"/>
              </a:rPr>
              <a:t>Controller</a:t>
            </a:r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  <a:latin typeface="+mn-lt"/>
                <a:ea typeface="微軟正黑體" panose="020B0604030504040204" pitchFamily="34" charset="-120"/>
              </a:rPr>
              <a:t>工具介紹</a:t>
            </a:r>
            <a:endParaRPr lang="zh-TW" altLang="en-US" dirty="0">
              <a:solidFill>
                <a:schemeClr val="tx1">
                  <a:lumMod val="50000"/>
                </a:schemeClr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057275" y="2781722"/>
            <a:ext cx="10512425" cy="3528591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000" b="1" dirty="0" smtClean="0">
                <a:solidFill>
                  <a:schemeClr val="tx1">
                    <a:lumMod val="50000"/>
                  </a:schemeClr>
                </a:solidFill>
                <a:latin typeface="+mn-lt"/>
                <a:ea typeface="微軟正黑體" panose="020B0604030504040204" pitchFamily="34" charset="-120"/>
                <a:cs typeface="Arial" panose="020B0604020202020204" pitchFamily="34" charset="0"/>
              </a:rPr>
              <a:t>注意事項</a:t>
            </a:r>
            <a:r>
              <a:rPr lang="en-US" altLang="zh-TW" sz="2000" b="1" dirty="0" smtClean="0">
                <a:solidFill>
                  <a:schemeClr val="tx1">
                    <a:lumMod val="50000"/>
                  </a:schemeClr>
                </a:solidFill>
                <a:latin typeface="+mn-lt"/>
                <a:ea typeface="微軟正黑體" panose="020B06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000" b="1" dirty="0" smtClean="0">
                <a:solidFill>
                  <a:schemeClr val="tx1">
                    <a:lumMod val="50000"/>
                  </a:schemeClr>
                </a:solidFill>
                <a:latin typeface="+mn-lt"/>
                <a:ea typeface="微軟正黑體" panose="020B0604030504040204" pitchFamily="34" charset="-120"/>
                <a:cs typeface="Arial" panose="020B0604020202020204" pitchFamily="34" charset="0"/>
              </a:rPr>
              <a:t>此</a:t>
            </a:r>
            <a:r>
              <a:rPr lang="zh-TW" altLang="en-US" sz="2000" b="1" dirty="0">
                <a:solidFill>
                  <a:schemeClr val="tx1">
                    <a:lumMod val="50000"/>
                  </a:schemeClr>
                </a:solidFill>
                <a:latin typeface="+mn-lt"/>
                <a:ea typeface="微軟正黑體" panose="020B0604030504040204" pitchFamily="34" charset="-120"/>
                <a:cs typeface="Arial" panose="020B0604020202020204" pitchFamily="34" charset="0"/>
              </a:rPr>
              <a:t>工具僅</a:t>
            </a:r>
            <a:r>
              <a:rPr lang="zh-TW" altLang="en-US" sz="2000" b="1" dirty="0" smtClean="0">
                <a:solidFill>
                  <a:schemeClr val="tx1">
                    <a:lumMod val="50000"/>
                  </a:schemeClr>
                </a:solidFill>
                <a:latin typeface="+mn-lt"/>
                <a:ea typeface="微軟正黑體" panose="020B0604030504040204" pitchFamily="34" charset="-120"/>
                <a:cs typeface="Arial" panose="020B0604020202020204" pitchFamily="34" charset="0"/>
              </a:rPr>
              <a:t>支援</a:t>
            </a:r>
            <a:r>
              <a:rPr lang="en-US" altLang="zh-TW" sz="2000" b="1" dirty="0" smtClean="0">
                <a:solidFill>
                  <a:schemeClr val="tx1">
                    <a:lumMod val="50000"/>
                  </a:schemeClr>
                </a:solidFill>
                <a:latin typeface="+mn-lt"/>
                <a:ea typeface="微軟正黑體" panose="020B0604030504040204" pitchFamily="34" charset="-120"/>
                <a:cs typeface="Arial" panose="020B0604020202020204" pitchFamily="34" charset="0"/>
              </a:rPr>
              <a:t>ARDUINO_UNO</a:t>
            </a:r>
            <a:r>
              <a:rPr lang="zh-TW" altLang="en-US" sz="2000" b="1" dirty="0" smtClean="0">
                <a:solidFill>
                  <a:schemeClr val="tx1">
                    <a:lumMod val="50000"/>
                  </a:schemeClr>
                </a:solidFill>
                <a:latin typeface="+mn-lt"/>
                <a:ea typeface="微軟正黑體" panose="020B0604030504040204" pitchFamily="34" charset="-120"/>
                <a:cs typeface="Arial" panose="020B0604020202020204" pitchFamily="34" charset="0"/>
              </a:rPr>
              <a:t>以及</a:t>
            </a:r>
            <a:r>
              <a:rPr lang="en-US" altLang="zh-TW" sz="2000" b="1" dirty="0" smtClean="0">
                <a:solidFill>
                  <a:schemeClr val="tx1">
                    <a:lumMod val="50000"/>
                  </a:schemeClr>
                </a:solidFill>
                <a:latin typeface="+mn-lt"/>
                <a:ea typeface="微軟正黑體" panose="020B0604030504040204" pitchFamily="34" charset="-120"/>
                <a:cs typeface="Arial" panose="020B0604020202020204" pitchFamily="34" charset="0"/>
              </a:rPr>
              <a:t>ARDUINO_MEGA</a:t>
            </a:r>
            <a:r>
              <a:rPr lang="zh-TW" altLang="en-US" sz="2000" b="1" dirty="0" smtClean="0">
                <a:solidFill>
                  <a:schemeClr val="tx1">
                    <a:lumMod val="50000"/>
                  </a:schemeClr>
                </a:solidFill>
                <a:latin typeface="+mn-lt"/>
                <a:ea typeface="微軟正黑體" panose="020B0604030504040204" pitchFamily="34" charset="-120"/>
                <a:cs typeface="Arial" panose="020B0604020202020204" pitchFamily="34" charset="0"/>
              </a:rPr>
              <a:t>。</a:t>
            </a:r>
            <a:endParaRPr lang="en-US" altLang="zh-TW" sz="2000" b="1" dirty="0" smtClean="0">
              <a:solidFill>
                <a:schemeClr val="tx1">
                  <a:lumMod val="50000"/>
                </a:schemeClr>
              </a:solidFill>
              <a:latin typeface="+mn-lt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sz="2000" b="1" dirty="0" smtClean="0">
              <a:solidFill>
                <a:schemeClr val="tx1">
                  <a:lumMod val="50000"/>
                </a:schemeClr>
              </a:solidFill>
              <a:latin typeface="+mn-lt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TW" altLang="en-US" sz="2000" b="1" dirty="0" smtClean="0">
                <a:solidFill>
                  <a:schemeClr val="tx1">
                    <a:lumMod val="50000"/>
                  </a:schemeClr>
                </a:solidFill>
                <a:latin typeface="+mn-lt"/>
                <a:ea typeface="微軟正黑體" panose="020B0604030504040204" pitchFamily="34" charset="-120"/>
                <a:cs typeface="Arial" panose="020B0604020202020204" pitchFamily="34" charset="0"/>
              </a:rPr>
              <a:t>目的</a:t>
            </a:r>
            <a:r>
              <a:rPr lang="en-US" altLang="zh-TW" sz="2000" b="1" dirty="0" smtClean="0">
                <a:solidFill>
                  <a:schemeClr val="tx1">
                    <a:lumMod val="50000"/>
                  </a:schemeClr>
                </a:solidFill>
                <a:latin typeface="+mn-lt"/>
                <a:ea typeface="微軟正黑體" panose="020B06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000" b="1" dirty="0" smtClean="0">
                <a:solidFill>
                  <a:schemeClr val="tx1">
                    <a:lumMod val="50000"/>
                  </a:schemeClr>
                </a:solidFill>
                <a:latin typeface="+mn-lt"/>
                <a:ea typeface="微軟正黑體" panose="020B0604030504040204" pitchFamily="34" charset="-120"/>
                <a:cs typeface="Arial" panose="020B0604020202020204" pitchFamily="34" charset="0"/>
              </a:rPr>
              <a:t>藉由此工具以淺顯易懂的方式操作</a:t>
            </a:r>
            <a:r>
              <a:rPr lang="en-US" altLang="zh-TW" sz="2000" b="1" dirty="0" smtClean="0">
                <a:solidFill>
                  <a:schemeClr val="tx1">
                    <a:lumMod val="50000"/>
                  </a:schemeClr>
                </a:solidFill>
                <a:latin typeface="+mn-lt"/>
                <a:ea typeface="微軟正黑體" panose="020B0604030504040204" pitchFamily="34" charset="-120"/>
                <a:cs typeface="Arial" panose="020B0604020202020204" pitchFamily="34" charset="0"/>
              </a:rPr>
              <a:t>Relay</a:t>
            </a:r>
            <a:r>
              <a:rPr lang="zh-TW" altLang="en-US" sz="2000" b="1" dirty="0" smtClean="0">
                <a:solidFill>
                  <a:schemeClr val="tx1">
                    <a:lumMod val="50000"/>
                  </a:schemeClr>
                </a:solidFill>
                <a:latin typeface="+mn-lt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b="1" dirty="0" smtClean="0">
                <a:solidFill>
                  <a:schemeClr val="tx1">
                    <a:lumMod val="50000"/>
                  </a:schemeClr>
                </a:solidFill>
                <a:latin typeface="+mn-lt"/>
                <a:ea typeface="微軟正黑體" panose="020B0604030504040204" pitchFamily="34" charset="-120"/>
                <a:cs typeface="Arial" panose="020B0604020202020204" pitchFamily="34" charset="0"/>
              </a:rPr>
              <a:t>Board</a:t>
            </a:r>
            <a:r>
              <a:rPr lang="zh-TW" altLang="en-US" sz="2000" b="1" dirty="0" smtClean="0">
                <a:solidFill>
                  <a:schemeClr val="tx1">
                    <a:lumMod val="50000"/>
                  </a:schemeClr>
                </a:solidFill>
                <a:latin typeface="+mn-lt"/>
                <a:ea typeface="微軟正黑體" panose="020B0604030504040204" pitchFamily="34" charset="-120"/>
                <a:cs typeface="Arial" panose="020B0604020202020204" pitchFamily="34" charset="0"/>
              </a:rPr>
              <a:t>的開關。</a:t>
            </a:r>
            <a:endParaRPr lang="en-US" altLang="zh-TW" sz="2000" b="1" dirty="0" smtClean="0">
              <a:solidFill>
                <a:schemeClr val="tx1">
                  <a:lumMod val="50000"/>
                </a:schemeClr>
              </a:solidFill>
              <a:latin typeface="+mn-lt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sz="2000" b="1" dirty="0">
              <a:solidFill>
                <a:schemeClr val="tx1">
                  <a:lumMod val="50000"/>
                </a:schemeClr>
              </a:solidFill>
              <a:latin typeface="+mn-lt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TW" altLang="en-US" sz="2000" b="1" dirty="0" smtClean="0">
                <a:solidFill>
                  <a:schemeClr val="tx1">
                    <a:lumMod val="50000"/>
                  </a:schemeClr>
                </a:solidFill>
                <a:latin typeface="+mn-lt"/>
                <a:ea typeface="微軟正黑體" panose="020B0604030504040204" pitchFamily="34" charset="-120"/>
                <a:cs typeface="Arial" panose="020B0604020202020204" pitchFamily="34" charset="0"/>
              </a:rPr>
              <a:t>功能</a:t>
            </a:r>
            <a:r>
              <a:rPr lang="en-US" altLang="zh-TW" sz="2000" b="1" dirty="0" smtClean="0">
                <a:solidFill>
                  <a:schemeClr val="tx1">
                    <a:lumMod val="50000"/>
                  </a:schemeClr>
                </a:solidFill>
                <a:latin typeface="+mn-lt"/>
                <a:ea typeface="微軟正黑體" panose="020B0604030504040204" pitchFamily="34" charset="-120"/>
                <a:cs typeface="Arial" panose="020B0604020202020204" pitchFamily="34" charset="0"/>
              </a:rPr>
              <a:t>:</a:t>
            </a:r>
            <a:r>
              <a:rPr lang="zh-TW" altLang="en-US" sz="2000" b="1" dirty="0">
                <a:solidFill>
                  <a:schemeClr val="tx1">
                    <a:lumMod val="50000"/>
                  </a:schemeClr>
                </a:solidFill>
                <a:latin typeface="+mn-lt"/>
                <a:ea typeface="微軟正黑體" panose="020B0604030504040204" pitchFamily="34" charset="-120"/>
                <a:cs typeface="Arial" panose="020B0604020202020204" pitchFamily="34" charset="0"/>
              </a:rPr>
              <a:t>連接阜連接、</a:t>
            </a:r>
            <a:r>
              <a:rPr lang="zh-TW" altLang="en-US" sz="2000" b="1" dirty="0" smtClean="0">
                <a:solidFill>
                  <a:schemeClr val="tx1">
                    <a:lumMod val="50000"/>
                  </a:schemeClr>
                </a:solidFill>
                <a:latin typeface="+mn-lt"/>
                <a:ea typeface="微軟正黑體" panose="020B0604030504040204" pitchFamily="34" charset="-120"/>
                <a:cs typeface="Arial" panose="020B0604020202020204" pitchFamily="34" charset="0"/>
              </a:rPr>
              <a:t>面板狀態、一般</a:t>
            </a:r>
            <a:r>
              <a:rPr lang="en-US" altLang="zh-TW" sz="2000" b="1" dirty="0">
                <a:solidFill>
                  <a:schemeClr val="tx1">
                    <a:lumMod val="50000"/>
                  </a:schemeClr>
                </a:solidFill>
                <a:latin typeface="+mn-lt"/>
                <a:ea typeface="微軟正黑體" panose="020B0604030504040204" pitchFamily="34" charset="-120"/>
                <a:cs typeface="Arial" panose="020B0604020202020204" pitchFamily="34" charset="0"/>
              </a:rPr>
              <a:t>ONOFF </a:t>
            </a:r>
            <a:r>
              <a:rPr lang="zh-TW" altLang="en-US" sz="2000" b="1" dirty="0" smtClean="0">
                <a:solidFill>
                  <a:schemeClr val="tx1">
                    <a:lumMod val="50000"/>
                  </a:schemeClr>
                </a:solidFill>
                <a:latin typeface="+mn-lt"/>
                <a:ea typeface="微軟正黑體" panose="020B0604030504040204" pitchFamily="34" charset="-120"/>
                <a:cs typeface="Arial" panose="020B0604020202020204" pitchFamily="34" charset="0"/>
              </a:rPr>
              <a:t>、批次</a:t>
            </a:r>
            <a:r>
              <a:rPr lang="en-US" altLang="zh-TW" sz="2000" b="1" dirty="0">
                <a:solidFill>
                  <a:schemeClr val="tx1">
                    <a:lumMod val="50000"/>
                  </a:schemeClr>
                </a:solidFill>
                <a:latin typeface="+mn-lt"/>
                <a:ea typeface="微軟正黑體" panose="020B0604030504040204" pitchFamily="34" charset="-120"/>
                <a:cs typeface="Arial" panose="020B0604020202020204" pitchFamily="34" charset="0"/>
              </a:rPr>
              <a:t>ONOFF </a:t>
            </a:r>
            <a:r>
              <a:rPr lang="zh-TW" altLang="en-US" sz="2000" b="1" dirty="0" smtClean="0">
                <a:solidFill>
                  <a:schemeClr val="tx1">
                    <a:lumMod val="50000"/>
                  </a:schemeClr>
                </a:solidFill>
                <a:latin typeface="+mn-lt"/>
                <a:ea typeface="微軟正黑體" panose="020B0604030504040204" pitchFamily="34" charset="-120"/>
                <a:cs typeface="Arial" panose="020B0604020202020204" pitchFamily="34" charset="0"/>
              </a:rPr>
              <a:t>。</a:t>
            </a:r>
            <a:endParaRPr lang="en-US" altLang="zh-TW" sz="2000" b="1" dirty="0" smtClean="0">
              <a:solidFill>
                <a:schemeClr val="tx1">
                  <a:lumMod val="50000"/>
                </a:schemeClr>
              </a:solidFill>
              <a:latin typeface="+mn-lt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>
                  <a:lumMod val="50000"/>
                </a:schemeClr>
              </a:solidFill>
              <a:latin typeface="+mn-lt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TW" altLang="en-US" dirty="0">
              <a:solidFill>
                <a:schemeClr val="tx1">
                  <a:lumMod val="50000"/>
                </a:schemeClr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DC7A8F-83E3-4E3C-8058-BD141E469688}" type="slidenum">
              <a:rPr lang="zh-TW" altLang="en-US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pPr/>
              <a:t>2</a:t>
            </a:fld>
            <a:endParaRPr lang="zh-TW" altLang="en-US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456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9416" y="909514"/>
            <a:ext cx="10528390" cy="580460"/>
          </a:xfrm>
        </p:spPr>
        <p:txBody>
          <a:bodyPr>
            <a:normAutofit fontScale="90000"/>
          </a:bodyPr>
          <a:lstStyle/>
          <a:p>
            <a:r>
              <a:rPr lang="en-US" altLang="zh-TW" sz="3200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/>
            </a:r>
            <a:br>
              <a:rPr lang="en-US" altLang="zh-TW" sz="3200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</a:br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其他操作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ARDUINO_UNO</a:t>
            </a:r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工具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/>
            </a:r>
            <a:br>
              <a:rPr lang="en-US" altLang="zh-TW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</a:br>
            <a:r>
              <a:rPr lang="en-US" altLang="zh-TW" sz="2000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/>
            </a:r>
            <a:br>
              <a:rPr lang="en-US" altLang="zh-TW" sz="2000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</a:br>
            <a:r>
              <a:rPr lang="zh-TW" altLang="en-US" sz="2000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若</a:t>
            </a:r>
            <a:r>
              <a:rPr lang="zh-TW" altLang="en-US" sz="20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不使用此工具，可使用其他操作</a:t>
            </a:r>
            <a:r>
              <a:rPr lang="en-US" altLang="zh-TW" sz="2000" dirty="0" err="1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arduino_uno</a:t>
            </a:r>
            <a:r>
              <a:rPr lang="zh-TW" altLang="en-US" sz="20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工具</a:t>
            </a:r>
            <a:r>
              <a:rPr lang="zh-TW" altLang="en-US" sz="2000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，設定和指令</a:t>
            </a:r>
            <a:r>
              <a:rPr lang="zh-TW" altLang="en-US" sz="20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如下</a:t>
            </a:r>
            <a:r>
              <a:rPr lang="en-US" altLang="zh-TW" sz="20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:</a:t>
            </a:r>
            <a:br>
              <a:rPr lang="en-US" altLang="zh-TW" sz="20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</a:br>
            <a:endParaRPr lang="en-US" altLang="zh-TW" sz="2000" dirty="0">
              <a:solidFill>
                <a:schemeClr val="tx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39875" y="6357822"/>
            <a:ext cx="2845541" cy="365210"/>
          </a:xfrm>
        </p:spPr>
        <p:txBody>
          <a:bodyPr/>
          <a:lstStyle/>
          <a:p>
            <a:fld id="{11DDDEC7-9974-4AAA-96B3-3FCE4CCC8A86}" type="slidenum">
              <a:rPr lang="de-DE" smtClean="0">
                <a:solidFill>
                  <a:schemeClr val="tx1">
                    <a:lumMod val="50000"/>
                  </a:schemeClr>
                </a:solidFill>
              </a:rPr>
              <a:pPr/>
              <a:t>3</a:t>
            </a:fld>
            <a:endParaRPr lang="de-DE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553971" y="1989634"/>
            <a:ext cx="1584176" cy="504056"/>
          </a:xfrm>
          <a:prstGeom prst="rect">
            <a:avLst/>
          </a:prstGeom>
        </p:spPr>
        <p:txBody>
          <a:bodyPr vert="horz" wrap="square" lIns="108878" tIns="54439" rIns="108878" bIns="54439" rtlCol="0" anchor="t">
            <a:normAutofit/>
          </a:bodyPr>
          <a:lstStyle/>
          <a:p>
            <a:endParaRPr lang="zh-TW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3" name="物件 2">
            <a:extLst>
              <a:ext uri="{FF2B5EF4-FFF2-40B4-BE49-F238E27FC236}">
                <a16:creationId xmlns="" xmlns:a16="http://schemas.microsoft.com/office/drawing/2014/main" id="{576093D6-6CE1-4361-901D-77B4949379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746885"/>
              </p:ext>
            </p:extLst>
          </p:nvPr>
        </p:nvGraphicFramePr>
        <p:xfrm>
          <a:off x="4585419" y="2709714"/>
          <a:ext cx="5210175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工作表" r:id="rId3" imgW="3339977" imgH="1320859" progId="Excel.Sheet.12">
                  <p:embed/>
                </p:oleObj>
              </mc:Choice>
              <mc:Fallback>
                <p:oleObj name="工作表" r:id="rId3" imgW="3339977" imgH="13208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5419" y="2709714"/>
                        <a:ext cx="5210175" cy="206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129035" y="2493690"/>
            <a:ext cx="5184576" cy="648072"/>
          </a:xfrm>
          <a:prstGeom prst="rect">
            <a:avLst/>
          </a:prstGeom>
        </p:spPr>
        <p:txBody>
          <a:bodyPr vert="horz" wrap="square" lIns="108878" tIns="54439" rIns="108878" bIns="54439" rtlCol="0" anchor="t">
            <a:normAutofit/>
          </a:bodyPr>
          <a:lstStyle/>
          <a:p>
            <a:endParaRPr lang="zh-TW" alt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1126399" y="4221882"/>
            <a:ext cx="10528390" cy="580460"/>
          </a:xfrm>
          <a:prstGeom prst="rect">
            <a:avLst/>
          </a:prstGeom>
        </p:spPr>
        <p:txBody>
          <a:bodyPr vert="horz" lIns="108878" tIns="54439" rIns="108878" bIns="54439" rtlCol="0" anchor="ctr">
            <a:noAutofit/>
          </a:bodyPr>
          <a:lstStyle>
            <a:lvl1pPr algn="l" defTabSz="1088776" rtl="0" eaLnBrk="1" latinLnBrk="0" hangingPunct="1">
              <a:spcBef>
                <a:spcPct val="0"/>
              </a:spcBef>
              <a:buNone/>
              <a:defRPr sz="40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 smtClean="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2.</a:t>
            </a:r>
            <a:r>
              <a:rPr lang="zh-TW" altLang="en-US" sz="2400" dirty="0" smtClean="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指令講解</a:t>
            </a:r>
            <a:r>
              <a:rPr lang="en-US" altLang="zh-TW" sz="2400" dirty="0" smtClean="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:(</a:t>
            </a:r>
            <a:r>
              <a:rPr lang="zh-TW" altLang="en-US" sz="2400" dirty="0" smtClean="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如右圖</a:t>
            </a:r>
            <a:r>
              <a:rPr lang="en-US" altLang="zh-TW" sz="2400" dirty="0" smtClean="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n-US" altLang="zh-TW" sz="2400" dirty="0" smtClean="0">
              <a:solidFill>
                <a:schemeClr val="tx1">
                  <a:lumMod val="50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endParaRPr lang="en-US" altLang="zh-TW" sz="1600" dirty="0">
              <a:solidFill>
                <a:schemeClr val="tx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29035" y="1773610"/>
            <a:ext cx="5832648" cy="720080"/>
          </a:xfrm>
          <a:prstGeom prst="rect">
            <a:avLst/>
          </a:prstGeom>
        </p:spPr>
        <p:txBody>
          <a:bodyPr vert="horz" wrap="square" lIns="108878" tIns="54439" rIns="108878" bIns="54439" rtlCol="0" anchor="t">
            <a:normAutofit/>
          </a:bodyPr>
          <a:lstStyle/>
          <a:p>
            <a:endParaRPr lang="zh-TW" alt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42948" y="2637706"/>
            <a:ext cx="5616624" cy="864096"/>
          </a:xfrm>
          <a:prstGeom prst="rect">
            <a:avLst/>
          </a:prstGeom>
        </p:spPr>
        <p:txBody>
          <a:bodyPr vert="horz" wrap="square" lIns="108878" tIns="54439" rIns="108878" bIns="54439" rtlCol="0" anchor="t">
            <a:noAutofit/>
          </a:bodyPr>
          <a:lstStyle/>
          <a:p>
            <a:r>
              <a:rPr lang="en-US" altLang="zh-TW" sz="2400" b="1" dirty="0" smtClean="0">
                <a:solidFill>
                  <a:schemeClr val="tx1">
                    <a:lumMod val="50000"/>
                  </a:schemeClr>
                </a:solidFill>
              </a:rPr>
              <a:t>1:</a:t>
            </a:r>
            <a:r>
              <a:rPr lang="zh-TW" altLang="en-US" sz="2400" b="1" dirty="0" smtClean="0">
                <a:solidFill>
                  <a:schemeClr val="tx1">
                    <a:lumMod val="50000"/>
                  </a:schemeClr>
                </a:solidFill>
              </a:rPr>
              <a:t>設定</a:t>
            </a:r>
            <a:r>
              <a:rPr lang="en-US" altLang="zh-TW" sz="2400" b="1" dirty="0" smtClean="0">
                <a:solidFill>
                  <a:schemeClr val="tx1">
                    <a:lumMod val="50000"/>
                  </a:schemeClr>
                </a:solidFill>
              </a:rPr>
              <a:t>COM PORT:</a:t>
            </a:r>
          </a:p>
          <a:p>
            <a:endParaRPr lang="en-US" altLang="zh-TW" sz="14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TW" sz="1800" b="1" dirty="0" smtClean="0">
                <a:solidFill>
                  <a:schemeClr val="tx1">
                    <a:lumMod val="50000"/>
                  </a:schemeClr>
                </a:solidFill>
              </a:rPr>
              <a:t>Port BaudRate:115200</a:t>
            </a:r>
          </a:p>
          <a:p>
            <a:r>
              <a:rPr lang="en-US" altLang="zh-TW" sz="1800" b="1" dirty="0">
                <a:solidFill>
                  <a:schemeClr val="tx1">
                    <a:lumMod val="50000"/>
                  </a:schemeClr>
                </a:solidFill>
              </a:rPr>
              <a:t>Port </a:t>
            </a:r>
            <a:r>
              <a:rPr lang="en-US" altLang="zh-TW" sz="1800" b="1" dirty="0" smtClean="0">
                <a:solidFill>
                  <a:schemeClr val="tx1">
                    <a:lumMod val="50000"/>
                  </a:schemeClr>
                </a:solidFill>
              </a:rPr>
              <a:t>DataBits:8</a:t>
            </a:r>
          </a:p>
          <a:p>
            <a:r>
              <a:rPr lang="en-US" altLang="zh-TW" sz="1800" b="1" dirty="0">
                <a:solidFill>
                  <a:schemeClr val="tx1">
                    <a:lumMod val="50000"/>
                  </a:schemeClr>
                </a:solidFill>
              </a:rPr>
              <a:t>Port </a:t>
            </a:r>
            <a:r>
              <a:rPr lang="en-US" altLang="zh-TW" sz="1800" b="1" dirty="0" smtClean="0">
                <a:solidFill>
                  <a:schemeClr val="tx1">
                    <a:lumMod val="50000"/>
                  </a:schemeClr>
                </a:solidFill>
              </a:rPr>
              <a:t>StopBits:1</a:t>
            </a:r>
            <a:endParaRPr lang="zh-TW" altLang="en-US" sz="18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56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0000" y="720000"/>
            <a:ext cx="10528390" cy="580460"/>
          </a:xfrm>
        </p:spPr>
        <p:txBody>
          <a:bodyPr/>
          <a:lstStyle/>
          <a:p>
            <a:r>
              <a:rPr lang="zh-TW" altLang="en-US" sz="32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工具介面</a:t>
            </a:r>
            <a:r>
              <a:rPr lang="en-US" altLang="zh-TW" sz="32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en-US" altLang="zh-TW" sz="3200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1/3)</a:t>
            </a:r>
            <a:endParaRPr lang="en-US" altLang="zh-TW" sz="3200" dirty="0">
              <a:solidFill>
                <a:schemeClr val="tx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39875" y="6357822"/>
            <a:ext cx="2845541" cy="365210"/>
          </a:xfrm>
        </p:spPr>
        <p:txBody>
          <a:bodyPr/>
          <a:lstStyle/>
          <a:p>
            <a:fld id="{11DDDEC7-9974-4AAA-96B3-3FCE4CCC8A86}" type="slidenum">
              <a:rPr lang="de-DE" smtClean="0">
                <a:solidFill>
                  <a:schemeClr val="tx1">
                    <a:lumMod val="50000"/>
                  </a:schemeClr>
                </a:solidFill>
              </a:rPr>
              <a:pPr/>
              <a:t>4</a:t>
            </a:fld>
            <a:endParaRPr lang="de-DE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553971" y="1989634"/>
            <a:ext cx="1584176" cy="504056"/>
          </a:xfrm>
          <a:prstGeom prst="rect">
            <a:avLst/>
          </a:prstGeom>
        </p:spPr>
        <p:txBody>
          <a:bodyPr vert="horz" wrap="square" lIns="108878" tIns="54439" rIns="108878" bIns="54439" rtlCol="0" anchor="t">
            <a:normAutofit/>
          </a:bodyPr>
          <a:lstStyle/>
          <a:p>
            <a:endParaRPr lang="zh-TW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29035" y="2493690"/>
            <a:ext cx="5184576" cy="648072"/>
          </a:xfrm>
          <a:prstGeom prst="rect">
            <a:avLst/>
          </a:prstGeom>
        </p:spPr>
        <p:txBody>
          <a:bodyPr vert="horz" wrap="square" lIns="108878" tIns="54439" rIns="108878" bIns="54439" rtlCol="0" anchor="t">
            <a:normAutofit/>
          </a:bodyPr>
          <a:lstStyle/>
          <a:p>
            <a:endParaRPr lang="zh-TW" alt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29035" y="1773610"/>
            <a:ext cx="5832648" cy="720080"/>
          </a:xfrm>
          <a:prstGeom prst="rect">
            <a:avLst/>
          </a:prstGeom>
        </p:spPr>
        <p:txBody>
          <a:bodyPr vert="horz" wrap="square" lIns="108878" tIns="54439" rIns="108878" bIns="54439" rtlCol="0" anchor="t">
            <a:normAutofit/>
          </a:bodyPr>
          <a:lstStyle/>
          <a:p>
            <a:endParaRPr lang="zh-TW" alt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8562" y="1514475"/>
            <a:ext cx="6452266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標題 1"/>
          <p:cNvSpPr txBox="1">
            <a:spLocks/>
          </p:cNvSpPr>
          <p:nvPr/>
        </p:nvSpPr>
        <p:spPr>
          <a:xfrm>
            <a:off x="835421" y="5573595"/>
            <a:ext cx="10528390" cy="580460"/>
          </a:xfrm>
          <a:prstGeom prst="rect">
            <a:avLst/>
          </a:prstGeom>
        </p:spPr>
        <p:txBody>
          <a:bodyPr vert="horz" lIns="108878" tIns="54439" rIns="108878" bIns="54439" rtlCol="0" anchor="ctr">
            <a:noAutofit/>
          </a:bodyPr>
          <a:lstStyle>
            <a:lvl1pPr algn="l" defTabSz="1088776" rtl="0" eaLnBrk="1" latinLnBrk="0" hangingPunct="1">
              <a:spcBef>
                <a:spcPct val="0"/>
              </a:spcBef>
              <a:buNone/>
              <a:defRPr sz="40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200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UNO</a:t>
            </a:r>
            <a:r>
              <a:rPr lang="zh-TW" altLang="en-US" sz="3200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主</a:t>
            </a:r>
            <a:r>
              <a:rPr lang="zh-TW" altLang="en-US" sz="3200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畫面</a:t>
            </a:r>
            <a:endParaRPr lang="en-US" altLang="zh-TW" sz="3200" dirty="0">
              <a:solidFill>
                <a:schemeClr val="tx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9265939" y="1522057"/>
            <a:ext cx="2929236" cy="3821468"/>
          </a:xfrm>
          <a:prstGeom prst="rect">
            <a:avLst/>
          </a:prstGeom>
        </p:spPr>
        <p:txBody>
          <a:bodyPr vert="horz" wrap="square" lIns="108878" tIns="54439" rIns="108878" bIns="54439" rtlCol="0" anchor="t">
            <a:norm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50000"/>
                  </a:schemeClr>
                </a:solidFill>
              </a:rPr>
              <a:t>1:</a:t>
            </a:r>
            <a:r>
              <a:rPr lang="zh-TW" altLang="en-US" sz="1600" dirty="0" smtClean="0">
                <a:solidFill>
                  <a:schemeClr val="tx1">
                    <a:lumMod val="50000"/>
                  </a:schemeClr>
                </a:solidFill>
              </a:rPr>
              <a:t>控制面板</a:t>
            </a:r>
            <a:r>
              <a:rPr lang="en-US" altLang="zh-TW" sz="16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r>
              <a:rPr lang="zh-TW" altLang="en-US" sz="1600" dirty="0" smtClean="0">
                <a:solidFill>
                  <a:schemeClr val="tx1">
                    <a:lumMod val="50000"/>
                  </a:schemeClr>
                </a:solidFill>
              </a:rPr>
              <a:t>顯示狀態以及單一控制</a:t>
            </a:r>
            <a:r>
              <a:rPr lang="en-US" altLang="zh-TW" sz="1600" dirty="0" smtClean="0">
                <a:solidFill>
                  <a:schemeClr val="tx1">
                    <a:lumMod val="50000"/>
                  </a:schemeClr>
                </a:solidFill>
              </a:rPr>
              <a:t>ONOFF</a:t>
            </a:r>
          </a:p>
          <a:p>
            <a:endParaRPr lang="en-US" altLang="zh-TW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TW" sz="1600" dirty="0" smtClean="0">
                <a:solidFill>
                  <a:schemeClr val="tx1">
                    <a:lumMod val="50000"/>
                  </a:schemeClr>
                </a:solidFill>
              </a:rPr>
              <a:t>2. </a:t>
            </a:r>
            <a:r>
              <a:rPr lang="zh-TW" altLang="en-US" sz="1600" dirty="0" smtClean="0">
                <a:solidFill>
                  <a:schemeClr val="tx1">
                    <a:lumMod val="50000"/>
                  </a:schemeClr>
                </a:solidFill>
              </a:rPr>
              <a:t>批次修改</a:t>
            </a:r>
            <a:r>
              <a:rPr lang="en-US" altLang="zh-TW" sz="16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r>
              <a:rPr lang="zh-TW" altLang="en-US" sz="1600" dirty="0" smtClean="0">
                <a:solidFill>
                  <a:schemeClr val="tx1">
                    <a:lumMod val="50000"/>
                  </a:schemeClr>
                </a:solidFill>
              </a:rPr>
              <a:t>點選可修改批次指令</a:t>
            </a:r>
            <a:endParaRPr lang="en-US" altLang="zh-TW" sz="16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TW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TW" sz="1600" dirty="0" smtClean="0">
                <a:solidFill>
                  <a:schemeClr val="tx1">
                    <a:lumMod val="50000"/>
                  </a:schemeClr>
                </a:solidFill>
              </a:rPr>
              <a:t>3.</a:t>
            </a:r>
            <a:r>
              <a:rPr lang="zh-TW" altLang="en-US" sz="1600" dirty="0">
                <a:solidFill>
                  <a:schemeClr val="tx1">
                    <a:lumMod val="50000"/>
                  </a:schemeClr>
                </a:solidFill>
              </a:rPr>
              <a:t>批次</a:t>
            </a:r>
            <a:r>
              <a:rPr lang="zh-TW" altLang="en-US" sz="1600" dirty="0" smtClean="0">
                <a:solidFill>
                  <a:schemeClr val="tx1">
                    <a:lumMod val="50000"/>
                  </a:schemeClr>
                </a:solidFill>
              </a:rPr>
              <a:t>清單</a:t>
            </a:r>
            <a:r>
              <a:rPr lang="en-US" altLang="zh-TW" sz="16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r>
              <a:rPr lang="zh-TW" altLang="en-US" sz="1600" dirty="0" smtClean="0">
                <a:solidFill>
                  <a:schemeClr val="tx1">
                    <a:lumMod val="50000"/>
                  </a:schemeClr>
                </a:solidFill>
              </a:rPr>
              <a:t>顯示各個批次名稱</a:t>
            </a:r>
            <a:endParaRPr lang="en-US" altLang="zh-TW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TW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TW" sz="1600" dirty="0" smtClean="0">
                <a:solidFill>
                  <a:schemeClr val="tx1">
                    <a:lumMod val="50000"/>
                  </a:schemeClr>
                </a:solidFill>
              </a:rPr>
              <a:t>4.</a:t>
            </a:r>
            <a:r>
              <a:rPr lang="zh-TW" altLang="en-US" sz="1600" dirty="0" smtClean="0">
                <a:solidFill>
                  <a:schemeClr val="tx1">
                    <a:lumMod val="50000"/>
                  </a:schemeClr>
                </a:solidFill>
              </a:rPr>
              <a:t> 批次開關</a:t>
            </a:r>
            <a:r>
              <a:rPr lang="en-US" altLang="zh-TW" sz="16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  <a:endParaRPr lang="zh-TW" altLang="en-US" sz="16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TW" altLang="en-US" sz="1600" dirty="0" smtClean="0">
                <a:solidFill>
                  <a:schemeClr val="tx1">
                    <a:lumMod val="50000"/>
                  </a:schemeClr>
                </a:solidFill>
              </a:rPr>
              <a:t>依照批次清單的順序</a:t>
            </a:r>
            <a:r>
              <a:rPr lang="en-US" altLang="zh-TW" sz="1600" dirty="0" smtClean="0">
                <a:solidFill>
                  <a:schemeClr val="tx1">
                    <a:lumMod val="50000"/>
                  </a:schemeClr>
                </a:solidFill>
              </a:rPr>
              <a:t>ONOFF</a:t>
            </a:r>
          </a:p>
          <a:p>
            <a:endParaRPr lang="en-US" altLang="zh-TW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TW" sz="1600" dirty="0" smtClean="0">
                <a:solidFill>
                  <a:schemeClr val="tx1">
                    <a:lumMod val="50000"/>
                  </a:schemeClr>
                </a:solidFill>
              </a:rPr>
              <a:t>5. PORT</a:t>
            </a:r>
            <a:r>
              <a:rPr lang="zh-TW" altLang="en-US" sz="1600" dirty="0" smtClean="0">
                <a:solidFill>
                  <a:schemeClr val="tx1">
                    <a:lumMod val="50000"/>
                  </a:schemeClr>
                </a:solidFill>
              </a:rPr>
              <a:t>開關</a:t>
            </a:r>
            <a:r>
              <a:rPr lang="en-US" altLang="zh-TW" sz="16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r>
              <a:rPr lang="zh-TW" altLang="en-US" sz="1600" dirty="0" smtClean="0">
                <a:solidFill>
                  <a:schemeClr val="tx1">
                    <a:lumMod val="50000"/>
                  </a:schemeClr>
                </a:solidFill>
              </a:rPr>
              <a:t>控制</a:t>
            </a:r>
            <a:r>
              <a:rPr lang="en-US" altLang="zh-TW" sz="1600" dirty="0" smtClean="0">
                <a:solidFill>
                  <a:schemeClr val="tx1">
                    <a:lumMod val="50000"/>
                  </a:schemeClr>
                </a:solidFill>
              </a:rPr>
              <a:t>PORT</a:t>
            </a:r>
            <a:r>
              <a:rPr lang="zh-TW" altLang="en-US" sz="1600" dirty="0" smtClean="0">
                <a:solidFill>
                  <a:schemeClr val="tx1">
                    <a:lumMod val="50000"/>
                  </a:schemeClr>
                </a:solidFill>
              </a:rPr>
              <a:t>連接</a:t>
            </a:r>
            <a:r>
              <a:rPr lang="en-US" altLang="zh-TW" sz="1600" dirty="0" smtClean="0">
                <a:solidFill>
                  <a:schemeClr val="tx1">
                    <a:lumMod val="50000"/>
                  </a:schemeClr>
                </a:solidFill>
              </a:rPr>
              <a:t>ONOFF</a:t>
            </a:r>
            <a:endParaRPr lang="zh-TW" alt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68562" y="1920987"/>
            <a:ext cx="1464729" cy="3228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68562" y="2277666"/>
            <a:ext cx="5266172" cy="27363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42746" y="1920987"/>
            <a:ext cx="987089" cy="5040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21723" y="2497122"/>
            <a:ext cx="1008112" cy="224681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42746" y="4797946"/>
            <a:ext cx="987089" cy="2880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697020" y="1678950"/>
            <a:ext cx="216024" cy="108012"/>
          </a:xfrm>
          <a:prstGeom prst="rect">
            <a:avLst/>
          </a:prstGeom>
        </p:spPr>
        <p:txBody>
          <a:bodyPr vert="horz" wrap="square" lIns="108878" tIns="54439" rIns="108878" bIns="54439" rtlCol="0" anchor="t">
            <a:noAutofit/>
          </a:bodyPr>
          <a:lstStyle/>
          <a:p>
            <a:r>
              <a:rPr lang="en-US" altLang="zh-TW" sz="2000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949713" y="5040963"/>
            <a:ext cx="216024" cy="108012"/>
          </a:xfrm>
          <a:prstGeom prst="rect">
            <a:avLst/>
          </a:prstGeom>
        </p:spPr>
        <p:txBody>
          <a:bodyPr vert="horz" wrap="square" lIns="108878" tIns="54439" rIns="108878" bIns="54439" rtlCol="0" anchor="t">
            <a:noAutofit/>
          </a:bodyPr>
          <a:lstStyle/>
          <a:p>
            <a:endParaRPr lang="en-US" altLang="zh-TW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697020" y="2223660"/>
            <a:ext cx="216024" cy="108012"/>
          </a:xfrm>
          <a:prstGeom prst="rect">
            <a:avLst/>
          </a:prstGeom>
        </p:spPr>
        <p:txBody>
          <a:bodyPr vert="horz" wrap="square" lIns="108878" tIns="54439" rIns="108878" bIns="54439" rtlCol="0" anchor="t">
            <a:noAutofit/>
          </a:bodyPr>
          <a:lstStyle/>
          <a:p>
            <a:r>
              <a:rPr lang="en-US" altLang="zh-TW" sz="2000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en-US" altLang="zh-TW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126722" y="1611592"/>
            <a:ext cx="216024" cy="108012"/>
          </a:xfrm>
          <a:prstGeom prst="rect">
            <a:avLst/>
          </a:prstGeom>
        </p:spPr>
        <p:txBody>
          <a:bodyPr vert="horz" wrap="square" lIns="108878" tIns="54439" rIns="108878" bIns="54439" rtlCol="0" anchor="t">
            <a:noAutofit/>
          </a:bodyPr>
          <a:lstStyle/>
          <a:p>
            <a:r>
              <a:rPr lang="en-US" altLang="zh-TW" sz="2000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en-US" altLang="zh-TW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249715" y="2443117"/>
            <a:ext cx="216024" cy="108012"/>
          </a:xfrm>
          <a:prstGeom prst="rect">
            <a:avLst/>
          </a:prstGeom>
        </p:spPr>
        <p:txBody>
          <a:bodyPr vert="horz" wrap="square" lIns="108878" tIns="54439" rIns="108878" bIns="54439" rtlCol="0" anchor="t">
            <a:noAutofit/>
          </a:bodyPr>
          <a:lstStyle/>
          <a:p>
            <a:r>
              <a:rPr lang="en-US" altLang="zh-TW" sz="2000" dirty="0" smtClean="0">
                <a:solidFill>
                  <a:schemeClr val="tx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7341559" y="4743940"/>
            <a:ext cx="185079" cy="108012"/>
          </a:xfrm>
          <a:prstGeom prst="rect">
            <a:avLst/>
          </a:prstGeom>
        </p:spPr>
        <p:txBody>
          <a:bodyPr vert="horz" wrap="square" lIns="108878" tIns="54439" rIns="108878" bIns="54439" rtlCol="0" anchor="t">
            <a:noAutofit/>
          </a:bodyPr>
          <a:lstStyle/>
          <a:p>
            <a:r>
              <a:rPr lang="en-US" altLang="zh-TW" sz="2000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8520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0000" y="720000"/>
            <a:ext cx="10528390" cy="580460"/>
          </a:xfrm>
        </p:spPr>
        <p:txBody>
          <a:bodyPr/>
          <a:lstStyle/>
          <a:p>
            <a:r>
              <a:rPr lang="zh-TW" altLang="en-US" sz="32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工具介面</a:t>
            </a:r>
            <a:r>
              <a:rPr lang="en-US" altLang="zh-TW" sz="3200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en-US" altLang="zh-TW" sz="32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2</a:t>
            </a:r>
            <a:r>
              <a:rPr lang="en-US" altLang="zh-TW" sz="3200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/3)</a:t>
            </a:r>
            <a:endParaRPr lang="en-US" altLang="zh-TW" sz="3200" dirty="0">
              <a:solidFill>
                <a:schemeClr val="tx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39875" y="6357822"/>
            <a:ext cx="2845541" cy="365210"/>
          </a:xfrm>
        </p:spPr>
        <p:txBody>
          <a:bodyPr/>
          <a:lstStyle/>
          <a:p>
            <a:fld id="{11DDDEC7-9974-4AAA-96B3-3FCE4CCC8A86}" type="slidenum">
              <a:rPr lang="de-DE" smtClean="0">
                <a:solidFill>
                  <a:schemeClr val="tx1">
                    <a:lumMod val="50000"/>
                  </a:schemeClr>
                </a:solidFill>
              </a:rPr>
              <a:pPr/>
              <a:t>5</a:t>
            </a:fld>
            <a:endParaRPr lang="de-DE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553971" y="1989634"/>
            <a:ext cx="1584176" cy="504056"/>
          </a:xfrm>
          <a:prstGeom prst="rect">
            <a:avLst/>
          </a:prstGeom>
        </p:spPr>
        <p:txBody>
          <a:bodyPr vert="horz" wrap="square" lIns="108878" tIns="54439" rIns="108878" bIns="54439" rtlCol="0" anchor="t">
            <a:normAutofit/>
          </a:bodyPr>
          <a:lstStyle/>
          <a:p>
            <a:endParaRPr lang="zh-TW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29035" y="2493690"/>
            <a:ext cx="5184576" cy="648072"/>
          </a:xfrm>
          <a:prstGeom prst="rect">
            <a:avLst/>
          </a:prstGeom>
        </p:spPr>
        <p:txBody>
          <a:bodyPr vert="horz" wrap="square" lIns="108878" tIns="54439" rIns="108878" bIns="54439" rtlCol="0" anchor="t">
            <a:normAutofit/>
          </a:bodyPr>
          <a:lstStyle/>
          <a:p>
            <a:endParaRPr lang="zh-TW" alt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29035" y="1773610"/>
            <a:ext cx="5832648" cy="720080"/>
          </a:xfrm>
          <a:prstGeom prst="rect">
            <a:avLst/>
          </a:prstGeom>
        </p:spPr>
        <p:txBody>
          <a:bodyPr vert="horz" wrap="square" lIns="108878" tIns="54439" rIns="108878" bIns="54439" rtlCol="0" anchor="t">
            <a:normAutofit/>
          </a:bodyPr>
          <a:lstStyle/>
          <a:p>
            <a:endParaRPr lang="zh-TW" alt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3782" y="1514475"/>
            <a:ext cx="558182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標題 1"/>
          <p:cNvSpPr txBox="1">
            <a:spLocks/>
          </p:cNvSpPr>
          <p:nvPr/>
        </p:nvSpPr>
        <p:spPr>
          <a:xfrm>
            <a:off x="835421" y="5573595"/>
            <a:ext cx="10528390" cy="580460"/>
          </a:xfrm>
          <a:prstGeom prst="rect">
            <a:avLst/>
          </a:prstGeom>
        </p:spPr>
        <p:txBody>
          <a:bodyPr vert="horz" lIns="108878" tIns="54439" rIns="108878" bIns="54439" rtlCol="0" anchor="ctr">
            <a:noAutofit/>
          </a:bodyPr>
          <a:lstStyle>
            <a:lvl1pPr algn="l" defTabSz="1088776" rtl="0" eaLnBrk="1" latinLnBrk="0" hangingPunct="1">
              <a:spcBef>
                <a:spcPct val="0"/>
              </a:spcBef>
              <a:buNone/>
              <a:defRPr sz="40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3200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MEGA</a:t>
            </a:r>
            <a:r>
              <a:rPr lang="zh-TW" altLang="en-US" sz="3200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主</a:t>
            </a:r>
            <a:r>
              <a:rPr lang="zh-TW" altLang="en-US" sz="3200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畫面</a:t>
            </a:r>
            <a:endParaRPr lang="en-US" altLang="zh-TW" sz="3200" dirty="0">
              <a:solidFill>
                <a:schemeClr val="tx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9265939" y="1522057"/>
            <a:ext cx="2929236" cy="3821468"/>
          </a:xfrm>
          <a:prstGeom prst="rect">
            <a:avLst/>
          </a:prstGeom>
        </p:spPr>
        <p:txBody>
          <a:bodyPr vert="horz" wrap="square" lIns="108878" tIns="54439" rIns="108878" bIns="54439" rtlCol="0" anchor="t">
            <a:normAutofit/>
          </a:bodyPr>
          <a:lstStyle/>
          <a:p>
            <a:r>
              <a:rPr lang="en-US" altLang="zh-TW" sz="1600" dirty="0" smtClean="0">
                <a:solidFill>
                  <a:schemeClr val="tx1">
                    <a:lumMod val="50000"/>
                  </a:schemeClr>
                </a:solidFill>
              </a:rPr>
              <a:t>1:</a:t>
            </a:r>
            <a:r>
              <a:rPr lang="zh-TW" altLang="en-US" sz="1600" dirty="0" smtClean="0">
                <a:solidFill>
                  <a:schemeClr val="tx1">
                    <a:lumMod val="50000"/>
                  </a:schemeClr>
                </a:solidFill>
              </a:rPr>
              <a:t>控制面板</a:t>
            </a:r>
            <a:r>
              <a:rPr lang="en-US" altLang="zh-TW" sz="16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r>
              <a:rPr lang="zh-TW" altLang="en-US" sz="1600" dirty="0" smtClean="0">
                <a:solidFill>
                  <a:schemeClr val="tx1">
                    <a:lumMod val="50000"/>
                  </a:schemeClr>
                </a:solidFill>
              </a:rPr>
              <a:t>顯示狀態以及單一控制</a:t>
            </a:r>
            <a:r>
              <a:rPr lang="en-US" altLang="zh-TW" sz="1600" dirty="0" smtClean="0">
                <a:solidFill>
                  <a:schemeClr val="tx1">
                    <a:lumMod val="50000"/>
                  </a:schemeClr>
                </a:solidFill>
              </a:rPr>
              <a:t>ONOFF</a:t>
            </a:r>
          </a:p>
          <a:p>
            <a:endParaRPr lang="en-US" altLang="zh-TW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TW" sz="1600" dirty="0" smtClean="0">
                <a:solidFill>
                  <a:schemeClr val="tx1">
                    <a:lumMod val="50000"/>
                  </a:schemeClr>
                </a:solidFill>
              </a:rPr>
              <a:t>2. </a:t>
            </a:r>
            <a:r>
              <a:rPr lang="zh-TW" altLang="en-US" sz="1600" dirty="0" smtClean="0">
                <a:solidFill>
                  <a:schemeClr val="tx1">
                    <a:lumMod val="50000"/>
                  </a:schemeClr>
                </a:solidFill>
              </a:rPr>
              <a:t>批次修改</a:t>
            </a:r>
            <a:r>
              <a:rPr lang="en-US" altLang="zh-TW" sz="16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r>
              <a:rPr lang="zh-TW" altLang="en-US" sz="1600" dirty="0" smtClean="0">
                <a:solidFill>
                  <a:schemeClr val="tx1">
                    <a:lumMod val="50000"/>
                  </a:schemeClr>
                </a:solidFill>
              </a:rPr>
              <a:t>點選可修改批次指令</a:t>
            </a:r>
            <a:endParaRPr lang="en-US" altLang="zh-TW" sz="16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TW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TW" sz="1600" dirty="0" smtClean="0">
                <a:solidFill>
                  <a:schemeClr val="tx1">
                    <a:lumMod val="50000"/>
                  </a:schemeClr>
                </a:solidFill>
              </a:rPr>
              <a:t>3.</a:t>
            </a:r>
            <a:r>
              <a:rPr lang="zh-TW" altLang="en-US" sz="1600" dirty="0">
                <a:solidFill>
                  <a:schemeClr val="tx1">
                    <a:lumMod val="50000"/>
                  </a:schemeClr>
                </a:solidFill>
              </a:rPr>
              <a:t>批次</a:t>
            </a:r>
            <a:r>
              <a:rPr lang="zh-TW" altLang="en-US" sz="1600" dirty="0" smtClean="0">
                <a:solidFill>
                  <a:schemeClr val="tx1">
                    <a:lumMod val="50000"/>
                  </a:schemeClr>
                </a:solidFill>
              </a:rPr>
              <a:t>清單</a:t>
            </a:r>
            <a:r>
              <a:rPr lang="en-US" altLang="zh-TW" sz="16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r>
              <a:rPr lang="zh-TW" altLang="en-US" sz="1600" dirty="0" smtClean="0">
                <a:solidFill>
                  <a:schemeClr val="tx1">
                    <a:lumMod val="50000"/>
                  </a:schemeClr>
                </a:solidFill>
              </a:rPr>
              <a:t>顯示各個批次名稱</a:t>
            </a:r>
            <a:endParaRPr lang="en-US" altLang="zh-TW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TW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TW" sz="1600" dirty="0" smtClean="0">
                <a:solidFill>
                  <a:schemeClr val="tx1">
                    <a:lumMod val="50000"/>
                  </a:schemeClr>
                </a:solidFill>
              </a:rPr>
              <a:t>4.</a:t>
            </a:r>
            <a:r>
              <a:rPr lang="zh-TW" altLang="en-US" sz="1600" dirty="0" smtClean="0">
                <a:solidFill>
                  <a:schemeClr val="tx1">
                    <a:lumMod val="50000"/>
                  </a:schemeClr>
                </a:solidFill>
              </a:rPr>
              <a:t> 批次開關</a:t>
            </a:r>
            <a:r>
              <a:rPr lang="en-US" altLang="zh-TW" sz="16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  <a:endParaRPr lang="zh-TW" altLang="en-US" sz="16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TW" altLang="en-US" sz="1600" dirty="0" smtClean="0">
                <a:solidFill>
                  <a:schemeClr val="tx1">
                    <a:lumMod val="50000"/>
                  </a:schemeClr>
                </a:solidFill>
              </a:rPr>
              <a:t>依照批次清單的順序</a:t>
            </a:r>
            <a:r>
              <a:rPr lang="en-US" altLang="zh-TW" sz="1600" dirty="0" smtClean="0">
                <a:solidFill>
                  <a:schemeClr val="tx1">
                    <a:lumMod val="50000"/>
                  </a:schemeClr>
                </a:solidFill>
              </a:rPr>
              <a:t>ONOFF</a:t>
            </a:r>
          </a:p>
          <a:p>
            <a:endParaRPr lang="en-US" altLang="zh-TW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TW" sz="1600" dirty="0" smtClean="0">
                <a:solidFill>
                  <a:schemeClr val="tx1">
                    <a:lumMod val="50000"/>
                  </a:schemeClr>
                </a:solidFill>
              </a:rPr>
              <a:t>5. PORT</a:t>
            </a:r>
            <a:r>
              <a:rPr lang="zh-TW" altLang="en-US" sz="1600" dirty="0" smtClean="0">
                <a:solidFill>
                  <a:schemeClr val="tx1">
                    <a:lumMod val="50000"/>
                  </a:schemeClr>
                </a:solidFill>
              </a:rPr>
              <a:t>開關</a:t>
            </a:r>
            <a:r>
              <a:rPr lang="en-US" altLang="zh-TW" sz="16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r>
              <a:rPr lang="zh-TW" altLang="en-US" sz="1600" dirty="0" smtClean="0">
                <a:solidFill>
                  <a:schemeClr val="tx1">
                    <a:lumMod val="50000"/>
                  </a:schemeClr>
                </a:solidFill>
              </a:rPr>
              <a:t>控制</a:t>
            </a:r>
            <a:r>
              <a:rPr lang="en-US" altLang="zh-TW" sz="1600" dirty="0" smtClean="0">
                <a:solidFill>
                  <a:schemeClr val="tx1">
                    <a:lumMod val="50000"/>
                  </a:schemeClr>
                </a:solidFill>
              </a:rPr>
              <a:t>PORT</a:t>
            </a:r>
            <a:r>
              <a:rPr lang="zh-TW" altLang="en-US" sz="1600" dirty="0" smtClean="0">
                <a:solidFill>
                  <a:schemeClr val="tx1">
                    <a:lumMod val="50000"/>
                  </a:schemeClr>
                </a:solidFill>
              </a:rPr>
              <a:t>連接</a:t>
            </a:r>
            <a:r>
              <a:rPr lang="en-US" altLang="zh-TW" sz="1600" dirty="0" smtClean="0">
                <a:solidFill>
                  <a:schemeClr val="tx1">
                    <a:lumMod val="50000"/>
                  </a:schemeClr>
                </a:solidFill>
              </a:rPr>
              <a:t>ONOFF</a:t>
            </a:r>
            <a:endParaRPr lang="zh-TW" alt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03782" y="1850157"/>
            <a:ext cx="1317541" cy="3228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03782" y="2277665"/>
            <a:ext cx="4668490" cy="28173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05700" y="1850157"/>
            <a:ext cx="792088" cy="3573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05700" y="2241662"/>
            <a:ext cx="824329" cy="14761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73460" y="3758881"/>
            <a:ext cx="856570" cy="2880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132240" y="1608120"/>
            <a:ext cx="194316" cy="108012"/>
          </a:xfrm>
          <a:prstGeom prst="rect">
            <a:avLst/>
          </a:prstGeom>
        </p:spPr>
        <p:txBody>
          <a:bodyPr vert="horz" wrap="square" lIns="108878" tIns="54439" rIns="108878" bIns="54439" rtlCol="0" anchor="t">
            <a:noAutofit/>
          </a:bodyPr>
          <a:lstStyle/>
          <a:p>
            <a:r>
              <a:rPr lang="en-US" altLang="zh-TW" sz="2000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949713" y="5040963"/>
            <a:ext cx="216024" cy="108012"/>
          </a:xfrm>
          <a:prstGeom prst="rect">
            <a:avLst/>
          </a:prstGeom>
        </p:spPr>
        <p:txBody>
          <a:bodyPr vert="horz" wrap="square" lIns="108878" tIns="54439" rIns="108878" bIns="54439" rtlCol="0" anchor="t">
            <a:noAutofit/>
          </a:bodyPr>
          <a:lstStyle/>
          <a:p>
            <a:endParaRPr lang="en-US" altLang="zh-TW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110532" y="2207537"/>
            <a:ext cx="216024" cy="108012"/>
          </a:xfrm>
          <a:prstGeom prst="rect">
            <a:avLst/>
          </a:prstGeom>
        </p:spPr>
        <p:txBody>
          <a:bodyPr vert="horz" wrap="square" lIns="108878" tIns="54439" rIns="108878" bIns="54439" rtlCol="0" anchor="t">
            <a:noAutofit/>
          </a:bodyPr>
          <a:lstStyle/>
          <a:p>
            <a:r>
              <a:rPr lang="en-US" altLang="zh-TW" sz="2000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en-US" altLang="zh-TW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900111" y="1569829"/>
            <a:ext cx="173348" cy="76581"/>
          </a:xfrm>
          <a:prstGeom prst="rect">
            <a:avLst/>
          </a:prstGeom>
        </p:spPr>
        <p:txBody>
          <a:bodyPr vert="horz" wrap="square" lIns="108878" tIns="54439" rIns="108878" bIns="54439" rtlCol="0" anchor="t">
            <a:noAutofit/>
          </a:bodyPr>
          <a:lstStyle/>
          <a:p>
            <a:r>
              <a:rPr lang="en-US" altLang="zh-TW" sz="2000" dirty="0">
                <a:solidFill>
                  <a:schemeClr val="tx1">
                    <a:lumMod val="50000"/>
                  </a:schemeClr>
                </a:solidFill>
              </a:rPr>
              <a:t>2</a:t>
            </a:r>
            <a:endParaRPr lang="en-US" altLang="zh-TW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105700" y="2184008"/>
            <a:ext cx="176642" cy="89795"/>
          </a:xfrm>
          <a:prstGeom prst="rect">
            <a:avLst/>
          </a:prstGeom>
        </p:spPr>
        <p:txBody>
          <a:bodyPr vert="horz" wrap="square" lIns="108878" tIns="54439" rIns="108878" bIns="54439" rtlCol="0" anchor="t">
            <a:noAutofit/>
          </a:bodyPr>
          <a:lstStyle/>
          <a:p>
            <a:r>
              <a:rPr lang="en-US" altLang="zh-TW" sz="2000" dirty="0" smtClean="0">
                <a:solidFill>
                  <a:schemeClr val="tx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7072272" y="3704875"/>
            <a:ext cx="185079" cy="108012"/>
          </a:xfrm>
          <a:prstGeom prst="rect">
            <a:avLst/>
          </a:prstGeom>
        </p:spPr>
        <p:txBody>
          <a:bodyPr vert="horz" wrap="square" lIns="108878" tIns="54439" rIns="108878" bIns="54439" rtlCol="0" anchor="t">
            <a:noAutofit/>
          </a:bodyPr>
          <a:lstStyle/>
          <a:p>
            <a:r>
              <a:rPr lang="en-US" altLang="zh-TW" sz="2000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76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9035" y="1359200"/>
            <a:ext cx="5880322" cy="4237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0000" y="720000"/>
            <a:ext cx="10528390" cy="580460"/>
          </a:xfrm>
        </p:spPr>
        <p:txBody>
          <a:bodyPr/>
          <a:lstStyle/>
          <a:p>
            <a:r>
              <a:rPr lang="zh-TW" altLang="en-US" sz="32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工具介面</a:t>
            </a:r>
            <a:r>
              <a:rPr lang="en-US" altLang="zh-TW" sz="3200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en-US" altLang="zh-TW" sz="32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3</a:t>
            </a:r>
            <a:r>
              <a:rPr lang="en-US" altLang="zh-TW" sz="3200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/3)</a:t>
            </a:r>
            <a:endParaRPr lang="en-US" altLang="zh-TW" sz="3200" dirty="0">
              <a:solidFill>
                <a:schemeClr val="tx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39875" y="6357822"/>
            <a:ext cx="2845541" cy="365210"/>
          </a:xfrm>
        </p:spPr>
        <p:txBody>
          <a:bodyPr/>
          <a:lstStyle/>
          <a:p>
            <a:fld id="{11DDDEC7-9974-4AAA-96B3-3FCE4CCC8A86}" type="slidenum">
              <a:rPr lang="de-DE" smtClean="0">
                <a:solidFill>
                  <a:schemeClr val="tx1">
                    <a:lumMod val="50000"/>
                  </a:schemeClr>
                </a:solidFill>
              </a:rPr>
              <a:pPr/>
              <a:t>6</a:t>
            </a:fld>
            <a:endParaRPr lang="de-DE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553971" y="1989634"/>
            <a:ext cx="1584176" cy="504056"/>
          </a:xfrm>
          <a:prstGeom prst="rect">
            <a:avLst/>
          </a:prstGeom>
        </p:spPr>
        <p:txBody>
          <a:bodyPr vert="horz" wrap="square" lIns="108878" tIns="54439" rIns="108878" bIns="54439" rtlCol="0" anchor="t">
            <a:normAutofit/>
          </a:bodyPr>
          <a:lstStyle/>
          <a:p>
            <a:endParaRPr lang="zh-TW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29035" y="2493690"/>
            <a:ext cx="5184576" cy="648072"/>
          </a:xfrm>
          <a:prstGeom prst="rect">
            <a:avLst/>
          </a:prstGeom>
        </p:spPr>
        <p:txBody>
          <a:bodyPr vert="horz" wrap="square" lIns="108878" tIns="54439" rIns="108878" bIns="54439" rtlCol="0" anchor="t">
            <a:normAutofit/>
          </a:bodyPr>
          <a:lstStyle/>
          <a:p>
            <a:endParaRPr lang="zh-TW" alt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29035" y="1773610"/>
            <a:ext cx="5832648" cy="720080"/>
          </a:xfrm>
          <a:prstGeom prst="rect">
            <a:avLst/>
          </a:prstGeom>
        </p:spPr>
        <p:txBody>
          <a:bodyPr vert="horz" wrap="square" lIns="108878" tIns="54439" rIns="108878" bIns="54439" rtlCol="0" anchor="t">
            <a:normAutofit/>
          </a:bodyPr>
          <a:lstStyle/>
          <a:p>
            <a:endParaRPr lang="zh-TW" alt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標題 1"/>
          <p:cNvSpPr txBox="1">
            <a:spLocks/>
          </p:cNvSpPr>
          <p:nvPr/>
        </p:nvSpPr>
        <p:spPr>
          <a:xfrm>
            <a:off x="838713" y="5734050"/>
            <a:ext cx="10528390" cy="580460"/>
          </a:xfrm>
          <a:prstGeom prst="rect">
            <a:avLst/>
          </a:prstGeom>
        </p:spPr>
        <p:txBody>
          <a:bodyPr vert="horz" lIns="108878" tIns="54439" rIns="108878" bIns="54439" rtlCol="0" anchor="ctr">
            <a:noAutofit/>
          </a:bodyPr>
          <a:lstStyle>
            <a:lvl1pPr algn="l" defTabSz="1088776" rtl="0" eaLnBrk="1" latinLnBrk="0" hangingPunct="1">
              <a:spcBef>
                <a:spcPct val="0"/>
              </a:spcBef>
              <a:buNone/>
              <a:defRPr sz="40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批次修改畫面</a:t>
            </a:r>
            <a:endParaRPr lang="en-US" altLang="zh-TW" sz="3200" dirty="0">
              <a:solidFill>
                <a:schemeClr val="tx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537747" y="1845618"/>
            <a:ext cx="3829356" cy="3240360"/>
          </a:xfrm>
          <a:prstGeom prst="rect">
            <a:avLst/>
          </a:prstGeom>
        </p:spPr>
        <p:txBody>
          <a:bodyPr vert="horz" wrap="square" lIns="108878" tIns="54439" rIns="108878" bIns="54439" rtlCol="0" anchor="t">
            <a:normAutofit lnSpcReduction="10000"/>
          </a:bodyPr>
          <a:lstStyle/>
          <a:p>
            <a:r>
              <a:rPr lang="en-US" altLang="zh-TW" sz="1600" dirty="0" smtClean="0">
                <a:solidFill>
                  <a:schemeClr val="tx1">
                    <a:lumMod val="50000"/>
                  </a:schemeClr>
                </a:solidFill>
              </a:rPr>
              <a:t>1:</a:t>
            </a:r>
            <a:r>
              <a:rPr lang="zh-TW" altLang="en-US" sz="1600" dirty="0" smtClean="0">
                <a:solidFill>
                  <a:schemeClr val="tx1">
                    <a:lumMod val="50000"/>
                  </a:schemeClr>
                </a:solidFill>
              </a:rPr>
              <a:t>檔案處理</a:t>
            </a:r>
            <a:r>
              <a:rPr lang="en-US" altLang="zh-TW" sz="16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r>
              <a:rPr lang="zh-TW" altLang="en-US" sz="1600" dirty="0" smtClean="0">
                <a:solidFill>
                  <a:schemeClr val="tx1">
                    <a:lumMod val="50000"/>
                  </a:schemeClr>
                </a:solidFill>
              </a:rPr>
              <a:t>執行</a:t>
            </a:r>
            <a:r>
              <a:rPr lang="zh-TW" altLang="en-US" sz="1600" dirty="0">
                <a:solidFill>
                  <a:schemeClr val="tx1">
                    <a:lumMod val="50000"/>
                  </a:schemeClr>
                </a:solidFill>
              </a:rPr>
              <a:t>檔案開啟、</a:t>
            </a:r>
            <a:r>
              <a:rPr lang="zh-TW" altLang="en-US" sz="1600" dirty="0" smtClean="0">
                <a:solidFill>
                  <a:schemeClr val="tx1">
                    <a:lumMod val="50000"/>
                  </a:schemeClr>
                </a:solidFill>
              </a:rPr>
              <a:t>存檔、另存新檔</a:t>
            </a:r>
            <a:endParaRPr lang="en-US" altLang="zh-TW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TW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TW" sz="1600" dirty="0" smtClean="0">
                <a:solidFill>
                  <a:schemeClr val="tx1">
                    <a:lumMod val="50000"/>
                  </a:schemeClr>
                </a:solidFill>
              </a:rPr>
              <a:t>2. </a:t>
            </a:r>
            <a:r>
              <a:rPr lang="zh-TW" altLang="en-US" sz="1600" dirty="0" smtClean="0">
                <a:solidFill>
                  <a:schemeClr val="tx1">
                    <a:lumMod val="50000"/>
                  </a:schemeClr>
                </a:solidFill>
              </a:rPr>
              <a:t>檔名</a:t>
            </a:r>
            <a:r>
              <a:rPr lang="en-US" altLang="zh-TW" sz="16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  <a:endParaRPr lang="en-US" altLang="zh-TW" sz="16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TW" altLang="en-US" sz="1600" dirty="0" smtClean="0">
                <a:solidFill>
                  <a:schemeClr val="tx1">
                    <a:lumMod val="50000"/>
                  </a:schemeClr>
                </a:solidFill>
              </a:rPr>
              <a:t>顯示目前開啟的檔案</a:t>
            </a:r>
            <a:endParaRPr lang="en-US" altLang="zh-TW" sz="16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TW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TW" sz="1600" dirty="0" smtClean="0">
                <a:solidFill>
                  <a:schemeClr val="tx1">
                    <a:lumMod val="50000"/>
                  </a:schemeClr>
                </a:solidFill>
              </a:rPr>
              <a:t>3.</a:t>
            </a:r>
            <a:r>
              <a:rPr lang="zh-TW" altLang="en-US" sz="1600" dirty="0">
                <a:solidFill>
                  <a:schemeClr val="tx1">
                    <a:lumMod val="50000"/>
                  </a:schemeClr>
                </a:solidFill>
              </a:rPr>
              <a:t>批次</a:t>
            </a:r>
            <a:r>
              <a:rPr lang="zh-TW" altLang="en-US" sz="1600" dirty="0" smtClean="0">
                <a:solidFill>
                  <a:schemeClr val="tx1">
                    <a:lumMod val="50000"/>
                  </a:schemeClr>
                </a:solidFill>
              </a:rPr>
              <a:t>清單</a:t>
            </a:r>
            <a:r>
              <a:rPr lang="en-US" altLang="zh-TW" sz="16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r>
              <a:rPr lang="zh-TW" altLang="en-US" sz="1600" dirty="0" smtClean="0">
                <a:solidFill>
                  <a:schemeClr val="tx1">
                    <a:lumMod val="50000"/>
                  </a:schemeClr>
                </a:solidFill>
              </a:rPr>
              <a:t>顯示該檔案的批次清單</a:t>
            </a:r>
            <a:endParaRPr lang="en-US" altLang="zh-TW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TW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TW" sz="1600" dirty="0" smtClean="0">
                <a:solidFill>
                  <a:schemeClr val="tx1">
                    <a:lumMod val="50000"/>
                  </a:schemeClr>
                </a:solidFill>
              </a:rPr>
              <a:t>4.</a:t>
            </a:r>
            <a:r>
              <a:rPr lang="zh-TW" altLang="en-US" sz="1600" dirty="0" smtClean="0">
                <a:solidFill>
                  <a:schemeClr val="tx1">
                    <a:lumMod val="50000"/>
                  </a:schemeClr>
                </a:solidFill>
              </a:rPr>
              <a:t> 指令和延遲時間</a:t>
            </a:r>
            <a:r>
              <a:rPr lang="en-US" altLang="zh-TW" sz="16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  <a:endParaRPr lang="zh-TW" altLang="en-US" sz="16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TW" altLang="en-US" sz="1600" dirty="0" smtClean="0">
                <a:solidFill>
                  <a:schemeClr val="tx1">
                    <a:lumMod val="50000"/>
                  </a:schemeClr>
                </a:solidFill>
              </a:rPr>
              <a:t>設計指令</a:t>
            </a:r>
            <a:endParaRPr lang="en-US" altLang="zh-TW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TW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TW" sz="1600" dirty="0">
                <a:solidFill>
                  <a:schemeClr val="tx1">
                    <a:lumMod val="50000"/>
                  </a:schemeClr>
                </a:solidFill>
              </a:rPr>
              <a:t>5. </a:t>
            </a:r>
            <a:r>
              <a:rPr lang="zh-TW" altLang="en-US" sz="1600" dirty="0">
                <a:solidFill>
                  <a:schemeClr val="tx1">
                    <a:lumMod val="50000"/>
                  </a:schemeClr>
                </a:solidFill>
              </a:rPr>
              <a:t>批次創建或</a:t>
            </a:r>
            <a:r>
              <a:rPr lang="zh-TW" altLang="en-US" sz="1600" dirty="0" smtClean="0">
                <a:solidFill>
                  <a:schemeClr val="tx1">
                    <a:lumMod val="50000"/>
                  </a:schemeClr>
                </a:solidFill>
              </a:rPr>
              <a:t>更新</a:t>
            </a:r>
            <a:r>
              <a:rPr lang="en-US" altLang="zh-TW" sz="16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r>
              <a:rPr lang="zh-TW" altLang="en-US" sz="1600" dirty="0" smtClean="0">
                <a:solidFill>
                  <a:schemeClr val="tx1">
                    <a:lumMod val="50000"/>
                  </a:schemeClr>
                </a:solidFill>
              </a:rPr>
              <a:t>將設計完成的指令創建或</a:t>
            </a:r>
            <a:r>
              <a:rPr lang="zh-TW" altLang="en-US" sz="1600" dirty="0">
                <a:solidFill>
                  <a:schemeClr val="tx1">
                    <a:lumMod val="50000"/>
                  </a:schemeClr>
                </a:solidFill>
              </a:rPr>
              <a:t>更新</a:t>
            </a:r>
          </a:p>
        </p:txBody>
      </p:sp>
      <p:sp>
        <p:nvSpPr>
          <p:cNvPr id="3" name="矩形 2"/>
          <p:cNvSpPr/>
          <p:nvPr/>
        </p:nvSpPr>
        <p:spPr>
          <a:xfrm>
            <a:off x="1129035" y="1701602"/>
            <a:ext cx="576064" cy="2880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01043" y="2277666"/>
            <a:ext cx="3744416" cy="25922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61283" y="5085978"/>
            <a:ext cx="1440160" cy="2880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33491" y="2133650"/>
            <a:ext cx="869417" cy="2880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33491" y="2493690"/>
            <a:ext cx="1656184" cy="2952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57860" y="1654707"/>
            <a:ext cx="216024" cy="108012"/>
          </a:xfrm>
          <a:prstGeom prst="rect">
            <a:avLst/>
          </a:prstGeom>
        </p:spPr>
        <p:txBody>
          <a:bodyPr vert="horz" wrap="square" lIns="108878" tIns="54439" rIns="108878" bIns="54439" rtlCol="0" anchor="t">
            <a:noAutofit/>
          </a:bodyPr>
          <a:lstStyle/>
          <a:p>
            <a:r>
              <a:rPr lang="en-US" altLang="zh-TW" sz="2000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en-US" altLang="zh-TW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140019" y="1762719"/>
            <a:ext cx="216024" cy="108012"/>
          </a:xfrm>
          <a:prstGeom prst="rect">
            <a:avLst/>
          </a:prstGeom>
        </p:spPr>
        <p:txBody>
          <a:bodyPr vert="horz" wrap="square" lIns="108878" tIns="54439" rIns="108878" bIns="54439" rtlCol="0" anchor="t">
            <a:noAutofit/>
          </a:bodyPr>
          <a:lstStyle/>
          <a:p>
            <a:r>
              <a:rPr lang="en-US" altLang="zh-TW" sz="2000" dirty="0" smtClean="0">
                <a:solidFill>
                  <a:schemeClr val="tx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5233491" y="2516435"/>
            <a:ext cx="216024" cy="108012"/>
          </a:xfrm>
          <a:prstGeom prst="rect">
            <a:avLst/>
          </a:prstGeom>
        </p:spPr>
        <p:txBody>
          <a:bodyPr vert="horz" wrap="square" lIns="108878" tIns="54439" rIns="108878" bIns="54439" rtlCol="0" anchor="t">
            <a:noAutofit/>
          </a:bodyPr>
          <a:lstStyle/>
          <a:p>
            <a:r>
              <a:rPr lang="en-US" altLang="zh-TW" sz="2000" dirty="0" smtClean="0">
                <a:solidFill>
                  <a:schemeClr val="tx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857860" y="2283772"/>
            <a:ext cx="216024" cy="108012"/>
          </a:xfrm>
          <a:prstGeom prst="rect">
            <a:avLst/>
          </a:prstGeom>
        </p:spPr>
        <p:txBody>
          <a:bodyPr vert="horz" wrap="square" lIns="108878" tIns="54439" rIns="108878" bIns="54439" rtlCol="0" anchor="t">
            <a:noAutofit/>
          </a:bodyPr>
          <a:lstStyle/>
          <a:p>
            <a:r>
              <a:rPr lang="en-US" altLang="zh-TW" sz="2000" dirty="0" smtClean="0">
                <a:solidFill>
                  <a:schemeClr val="tx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3055094" y="4977966"/>
            <a:ext cx="216024" cy="108012"/>
          </a:xfrm>
          <a:prstGeom prst="rect">
            <a:avLst/>
          </a:prstGeom>
        </p:spPr>
        <p:txBody>
          <a:bodyPr vert="horz" wrap="square" lIns="108878" tIns="54439" rIns="108878" bIns="54439" rtlCol="0" anchor="t">
            <a:noAutofit/>
          </a:bodyPr>
          <a:lstStyle/>
          <a:p>
            <a:r>
              <a:rPr lang="en-US" altLang="zh-TW" sz="2000" dirty="0" smtClean="0">
                <a:solidFill>
                  <a:schemeClr val="tx1">
                    <a:lumMod val="50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5881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348788" y="6357938"/>
            <a:ext cx="2846387" cy="365125"/>
          </a:xfrm>
        </p:spPr>
        <p:txBody>
          <a:bodyPr/>
          <a:lstStyle/>
          <a:p>
            <a:fld id="{04DC7A8F-83E3-4E3C-8058-BD141E469688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515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SINBON">
      <a:dk1>
        <a:srgbClr val="333333"/>
      </a:dk1>
      <a:lt1>
        <a:srgbClr val="808080"/>
      </a:lt1>
      <a:dk2>
        <a:srgbClr val="00558C"/>
      </a:dk2>
      <a:lt2>
        <a:srgbClr val="B2B2B2"/>
      </a:lt2>
      <a:accent1>
        <a:srgbClr val="7CA2C9"/>
      </a:accent1>
      <a:accent2>
        <a:srgbClr val="E5352C"/>
      </a:accent2>
      <a:accent3>
        <a:srgbClr val="0089CE"/>
      </a:accent3>
      <a:accent4>
        <a:srgbClr val="7DB956"/>
      </a:accent4>
      <a:accent5>
        <a:srgbClr val="F19156"/>
      </a:accent5>
      <a:accent6>
        <a:srgbClr val="E74587"/>
      </a:accent6>
      <a:hlink>
        <a:srgbClr val="00558C"/>
      </a:hlink>
      <a:folHlink>
        <a:srgbClr val="00558C"/>
      </a:folHlink>
    </a:clrScheme>
    <a:fontScheme name="SINBON-簡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108878" tIns="54439" rIns="108878" bIns="54439" rtlCol="0" anchor="t">
        <a:normAutofit/>
      </a:bodyPr>
      <a:lstStyle>
        <a:defPPr>
          <a:defRPr sz="1600" dirty="0">
            <a:solidFill>
              <a:srgbClr val="0000FF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280</Words>
  <Application>Microsoft Office PowerPoint</Application>
  <PresentationFormat>自訂</PresentationFormat>
  <Paragraphs>85</Paragraphs>
  <Slides>7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9" baseType="lpstr">
      <vt:lpstr>Office 佈景主題</vt:lpstr>
      <vt:lpstr>工作表</vt:lpstr>
      <vt:lpstr>Relay Board Controller(UNO + MeGA)    操作說明 </vt:lpstr>
      <vt:lpstr>Relay Board Controller工具介紹</vt:lpstr>
      <vt:lpstr> 其他操作ARDUINO_UNO工具  若不使用此工具，可使用其他操作arduino_uno工具，設定和指令如下: </vt:lpstr>
      <vt:lpstr>工具介面(1/3)</vt:lpstr>
      <vt:lpstr>工具介面(2/3)</vt:lpstr>
      <vt:lpstr>工具介面(3/3)</vt:lpstr>
      <vt:lpstr>PowerPoint 簡報</vt:lpstr>
    </vt:vector>
  </TitlesOfParts>
  <Company>SINBON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PeHuang</dc:creator>
  <cp:lastModifiedBy>Duncan Lin(林品百)</cp:lastModifiedBy>
  <cp:revision>902</cp:revision>
  <cp:lastPrinted>2020-09-23T06:05:38Z</cp:lastPrinted>
  <dcterms:created xsi:type="dcterms:W3CDTF">2017-03-27T07:39:34Z</dcterms:created>
  <dcterms:modified xsi:type="dcterms:W3CDTF">2021-12-24T02:13:50Z</dcterms:modified>
</cp:coreProperties>
</file>