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2f32f4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2f32f4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2f32f41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2f32f41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2f32f4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2f32f4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447cc79a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447cc79a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2f32f41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2f32f41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2f32f41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2f32f41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2f32f41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2f32f41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Automation: How it affects the Australian Job Industry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Duncan Do (s3718718)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Susanna Huang (</a:t>
            </a:r>
            <a:r>
              <a:rPr lang="en-GB"/>
              <a:t>s3609812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Kurt Invernon (</a:t>
            </a:r>
            <a:r>
              <a:rPr lang="en-GB"/>
              <a:t>s3663139)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Solomon Claringbull (</a:t>
            </a:r>
            <a:r>
              <a:rPr lang="en-GB"/>
              <a:t>s3663489)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825" y="563175"/>
            <a:ext cx="3534100" cy="44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ethical dilemmas can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automation cause?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 are increasingly made redundant by automation.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are being displaced.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automation promotes industry growth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competition.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D9EAD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97100" y="857700"/>
            <a:ext cx="86049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typically affects: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in clerical work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working in mines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Factory/assembly line workers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routine based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positions,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simple to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highly susceptibility to automation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Persons from low-socio economics background often hold these positions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may leave these persons unable to provide for themselves and their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55200" y="515750"/>
            <a:ext cx="7688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the stakeholders affected?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">
            <a:off x="5923706" y="1254258"/>
            <a:ext cx="2040604" cy="249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3562350"/>
            <a:ext cx="24574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you protected?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94625"/>
            <a:ext cx="7688700" cy="24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laws designed to protect employees from automation.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 Work Act 2009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states that in the case of redundancy: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employer must consult with employees prior to their position being made redundant.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employer must offer the employee another position within the company if available and reasonable.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laws still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properly protect employees against automation.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Law firms have proposed new laws around automation, however, they all come with negative side effects restricting industry growth.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Pushes people to upskill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Eliminates sources of income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Negates education of certain fields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Facilities to produce automation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landscape areas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Produces pollution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machinery runs on: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Electricity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fuel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are typically created from fossil fuels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480126"/>
            <a:ext cx="3594150" cy="2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125" y="701475"/>
            <a:ext cx="2618873" cy="174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Suggested </a:t>
            </a:r>
            <a:r>
              <a:rPr lang="en-GB"/>
              <a:t>Solutions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job opportunities through aggressive investment</a:t>
            </a: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(The Solution)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occupations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Jobs fit for people rather than machines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judgment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empathy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increased rate of change with more nimble education systems</a:t>
            </a: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(The Solution)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 education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 to rapid technological evolution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social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nets to smooth automation impacts</a:t>
            </a: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(The Solution)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net for those transitioning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government investment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Suggested </a:t>
            </a:r>
            <a:r>
              <a:rPr lang="en-GB"/>
              <a:t>Solutions</a:t>
            </a:r>
            <a:r>
              <a:rPr lang="en-GB"/>
              <a:t> Cont.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job opportunities through aggressive investment </a:t>
            </a: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(Is it sustainable?)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Forgets those in lower socio-economic classes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increased rate of change with more nimble education systems</a:t>
            </a: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(Is it sustainable?)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pro: pushes people to upskill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Downside: upskilling takes time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social safety nets to smooth automation impacts</a:t>
            </a:r>
            <a:r>
              <a:rPr b="1" lang="en-GB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(Is it sustainable?)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much to invest in safety nets?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Differs for each person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little and too much have severe consequences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750" y="3265775"/>
            <a:ext cx="2253250" cy="18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800" y="198427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