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61" r:id="rId5"/>
    <p:sldId id="262" r:id="rId6"/>
    <p:sldId id="258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/>
  </p:normalViewPr>
  <p:slideViewPr>
    <p:cSldViewPr snapToGrid="0" snapToObjects="1">
      <p:cViewPr varScale="1">
        <p:scale>
          <a:sx n="76" d="100"/>
          <a:sy n="76" d="100"/>
        </p:scale>
        <p:origin x="21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2A6B-6A23-234B-8949-6C3A7C194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250DC-EDED-3C43-A5EC-ADA0A5280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7FE5B-29E3-534A-9510-B0F4CD0E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53D5-550D-504D-87DC-6CB3C709E26B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B04F9-1934-3640-BCB2-F9F8330FA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F5A19-079D-F241-B8D4-645CF24B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E854-4546-804A-B3BE-2035B3234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6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04EEA-9596-744C-AAF2-5AF6CC7E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04925-BAC3-674A-8EFF-A365B5DFB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96EDA-1516-3644-A5DE-BF818A9F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53D5-550D-504D-87DC-6CB3C709E26B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A26C2-BB05-384D-AD09-8F57DF7B1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AB182-77CB-BA4E-AC7C-6544A1EC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E854-4546-804A-B3BE-2035B3234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0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122EE9-5B7D-D94D-8299-01A8DE5CE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4B92E-070B-9641-9AEE-355DBF9A4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0C0B2-F983-0142-BBEF-BBCC6506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53D5-550D-504D-87DC-6CB3C709E26B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0666A-A22F-8F4F-96FE-0A7A8F0B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81343-6C72-B94A-8743-DA7FDD6E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E854-4546-804A-B3BE-2035B3234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4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F44CB-9F90-1845-832F-28E383698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D839B-AF56-AB44-B7E9-2A249F36E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93858-10BF-324F-AB1A-373CE812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53D5-550D-504D-87DC-6CB3C709E26B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C3193-172B-F141-B8BA-5EC5170F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7815A-1007-9F4F-97E2-5DAFB4DC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E854-4546-804A-B3BE-2035B3234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5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F89A7-4527-9D44-AA4D-0BEDD3F4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6A483-833D-314E-978A-89ACEBF36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E2F53-156F-C04B-91D7-004848DD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53D5-550D-504D-87DC-6CB3C709E26B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18D82-E30D-C745-B21B-CE6FE1C6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558AF-9852-AB41-BC25-00F7D94F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E854-4546-804A-B3BE-2035B3234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9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0CF70-5DDF-064A-B11C-6572F55E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EBA44-08CB-0F44-9CD0-399D24B32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47591-7880-0E4F-B85C-75623E86C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49517-3674-0049-B6FA-D726B4F7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53D5-550D-504D-87DC-6CB3C709E26B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C058C-7C31-3F46-9B30-75834623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6DDA3-EF96-794C-8160-E1FBFE413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E854-4546-804A-B3BE-2035B3234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8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E485-FB6E-2A4E-93B2-2723BDA3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E8681-6C57-9045-A306-F8636F456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A2759-E672-304A-A657-4BFEC7757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FBF20-83E7-364B-B83F-5E0355E1C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4757A-8A6F-AF4A-A98B-E58FCC0EB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DD554-8014-6142-911B-D7A18363A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53D5-550D-504D-87DC-6CB3C709E26B}" type="datetimeFigureOut">
              <a:rPr lang="en-US" smtClean="0"/>
              <a:t>4/22/19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8929E-053F-DA42-B07C-6B00018A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99155-07CC-4244-B5CE-DB35EB61C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E854-4546-804A-B3BE-2035B3234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A1A30-E692-0D42-AECE-75AB8A10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F2B585-5D68-4742-AFE2-848CDB9A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53D5-550D-504D-87DC-6CB3C709E26B}" type="datetimeFigureOut">
              <a:rPr lang="en-US" smtClean="0"/>
              <a:t>4/22/19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25BB3-F61B-234A-8BB1-E9673E838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2D4DB-79C2-C94E-86C5-5E4945A3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E854-4546-804A-B3BE-2035B3234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8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5EB8D-31CC-3E4E-99BE-1B6339644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53D5-550D-504D-87DC-6CB3C709E26B}" type="datetimeFigureOut">
              <a:rPr lang="en-US" smtClean="0"/>
              <a:t>4/22/19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9FD9A2-3F4B-5642-8EF3-76F2F848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2F85F-B477-A348-8C83-AE51C5491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E854-4546-804A-B3BE-2035B3234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28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5C90-CF6D-5943-BA75-100354879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F78F9-2C43-334C-BCB9-8B078C182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1CFF7-C505-A641-9CE4-A294A6A62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842BD-48D8-6C44-9A7B-AE14C796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53D5-550D-504D-87DC-6CB3C709E26B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21116-219E-C845-B0D6-A1AFB1E5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3E165-3D68-D442-8761-839A31B3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E854-4546-804A-B3BE-2035B3234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3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5092-8F1A-974F-AAFC-4AC1ADD8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30A59A-E429-E44B-BCCF-6B0729E02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F797A-39EC-4543-93A6-0822537BF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93B7-A688-C942-B6F4-A77AB47B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53D5-550D-504D-87DC-6CB3C709E26B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60542-2A45-F345-87CF-86DFF5AB0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6B489-2B1F-B44B-AC8A-8D0BE339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E854-4546-804A-B3BE-2035B3234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7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050A2F-C039-4B40-9130-1AE1DE947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6BF72-391C-6640-BFA0-5004A3131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04404-1B9E-0B4C-83EB-A1AFD66BF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53D5-550D-504D-87DC-6CB3C709E26B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4B087-215E-5B4A-A75F-EFD6338CF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B8C55-E8AF-F949-A85E-81873967A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EE854-4546-804A-B3BE-2035B3234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3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70768-861C-8246-BCCA-82CEF8E27E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2B959-A3F5-C445-9096-893CC98455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7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1F47-8548-E045-BAE9-28856DF30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5F550-577E-FB40-A562-2DFDE2FF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2DFBD5-8A1C-6345-B679-A03B4DC96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97" y="0"/>
            <a:ext cx="83260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7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F055-FBEC-8E4E-9142-013DCA1C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C2912-A5D9-6449-9A10-546D05EBA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A310A-99C7-DC46-8C23-7CFD86E51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4" y="0"/>
            <a:ext cx="1206439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BF9295-DE21-1F4D-8E49-E3F1BF751E76}"/>
              </a:ext>
            </a:extLst>
          </p:cNvPr>
          <p:cNvSpPr txBox="1"/>
          <p:nvPr/>
        </p:nvSpPr>
        <p:spPr>
          <a:xfrm>
            <a:off x="5051685" y="365125"/>
            <a:ext cx="6880485" cy="55399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Gating pulses begin at t = 0.15s.  </a:t>
            </a:r>
          </a:p>
          <a:p>
            <a:r>
              <a:rPr lang="en-US" sz="2400" dirty="0"/>
              <a:t>Q: What happened to Q? Why is it a thick line?</a:t>
            </a:r>
          </a:p>
          <a:p>
            <a:r>
              <a:rPr lang="en-US" sz="2400" dirty="0"/>
              <a:t>A: Ripple due to </a:t>
            </a:r>
            <a:r>
              <a:rPr lang="en-US" sz="2400" dirty="0" err="1"/>
              <a:t>pwm</a:t>
            </a:r>
            <a:r>
              <a:rPr lang="en-US" sz="2400" dirty="0"/>
              <a:t> switching dynamics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40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AC74-A1A8-1947-ABC4-65EC494EE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D4A5-58C7-F54E-8114-D4EBC950E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5064A0-EA0B-F44F-B880-294134B70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508"/>
            <a:ext cx="12192000" cy="63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7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F055-FBEC-8E4E-9142-013DCA1C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C2912-A5D9-6449-9A10-546D05EBA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A310A-99C7-DC46-8C23-7CFD86E51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4" y="0"/>
            <a:ext cx="1206439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BF9295-DE21-1F4D-8E49-E3F1BF751E76}"/>
              </a:ext>
            </a:extLst>
          </p:cNvPr>
          <p:cNvSpPr txBox="1"/>
          <p:nvPr/>
        </p:nvSpPr>
        <p:spPr>
          <a:xfrm>
            <a:off x="5051685" y="365125"/>
            <a:ext cx="6880485" cy="572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At t = 0.20s, Pref </a:t>
            </a:r>
            <a:r>
              <a:rPr lang="en-US" sz="2400" dirty="0">
                <a:sym typeface="Wingdings" pitchFamily="2" charset="2"/>
              </a:rPr>
              <a:t> 2500 kW.  What will happen to variables?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3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F055-FBEC-8E4E-9142-013DCA1C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C2912-A5D9-6449-9A10-546D05EBA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A310A-99C7-DC46-8C23-7CFD86E51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4" y="0"/>
            <a:ext cx="1206439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BF9295-DE21-1F4D-8E49-E3F1BF751E76}"/>
              </a:ext>
            </a:extLst>
          </p:cNvPr>
          <p:cNvSpPr txBox="1"/>
          <p:nvPr/>
        </p:nvSpPr>
        <p:spPr>
          <a:xfrm>
            <a:off x="8314267" y="365125"/>
            <a:ext cx="3617903" cy="56323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At t = 0.30s, command Pref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-2500kW</a:t>
            </a:r>
          </a:p>
          <a:p>
            <a:endParaRPr lang="en-US" sz="2400" dirty="0"/>
          </a:p>
          <a:p>
            <a:r>
              <a:rPr lang="en-US" sz="2400" dirty="0"/>
              <a:t>Q: what will happen to variables?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193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F055-FBEC-8E4E-9142-013DCA1C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C2912-A5D9-6449-9A10-546D05EBA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A310A-99C7-DC46-8C23-7CFD86E51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4" y="0"/>
            <a:ext cx="1206439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BF9295-DE21-1F4D-8E49-E3F1BF751E76}"/>
              </a:ext>
            </a:extLst>
          </p:cNvPr>
          <p:cNvSpPr txBox="1"/>
          <p:nvPr/>
        </p:nvSpPr>
        <p:spPr>
          <a:xfrm>
            <a:off x="9753601" y="365125"/>
            <a:ext cx="2374596" cy="56323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At t = 0.35s, </a:t>
            </a:r>
          </a:p>
          <a:p>
            <a:endParaRPr lang="en-US" sz="2400" dirty="0"/>
          </a:p>
          <a:p>
            <a:r>
              <a:rPr lang="en-US" sz="2400" dirty="0"/>
              <a:t>Pref</a:t>
            </a:r>
            <a:r>
              <a:rPr lang="en-US" sz="2400" dirty="0">
                <a:sym typeface="Wingdings" pitchFamily="2" charset="2"/>
              </a:rPr>
              <a:t> = 2500kW</a:t>
            </a:r>
          </a:p>
          <a:p>
            <a:r>
              <a:rPr lang="en-US" sz="2400" dirty="0" err="1">
                <a:sym typeface="Wingdings" pitchFamily="2" charset="2"/>
              </a:rPr>
              <a:t>Qref</a:t>
            </a:r>
            <a:r>
              <a:rPr lang="en-US" sz="2400" dirty="0">
                <a:sym typeface="Wingdings" pitchFamily="2" charset="2"/>
              </a:rPr>
              <a:t> 1000kVA.</a:t>
            </a:r>
          </a:p>
          <a:p>
            <a:endParaRPr lang="en-US" sz="2400" dirty="0">
              <a:sym typeface="Wingdings" pitchFamily="2" charset="2"/>
            </a:endParaRPr>
          </a:p>
          <a:p>
            <a:r>
              <a:rPr lang="en-US" sz="2400" dirty="0">
                <a:sym typeface="Wingdings" pitchFamily="2" charset="2"/>
              </a:rPr>
              <a:t>What will happen to variables?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0536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F055-FBEC-8E4E-9142-013DCA1C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C2912-A5D9-6449-9A10-546D05EBA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A310A-99C7-DC46-8C23-7CFD86E51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4" y="0"/>
            <a:ext cx="12064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71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FFE73-C344-2043-908A-0DCDDFBFD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51C89-6E99-B345-93B6-84E637C98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course-</a:t>
            </a:r>
            <a:r>
              <a:rPr lang="en-US" sz="4800" dirty="0" err="1"/>
              <a:t>evaluations.berkeley.edu</a:t>
            </a:r>
            <a:endParaRPr lang="en-US" sz="4800"/>
          </a:p>
          <a:p>
            <a:pPr marL="0" indent="0"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07604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89</Words>
  <Application>Microsoft Macintosh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Course evaluations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Duncan Callaway</dc:creator>
  <cp:lastModifiedBy>Duncan Callaway</cp:lastModifiedBy>
  <cp:revision>4</cp:revision>
  <dcterms:created xsi:type="dcterms:W3CDTF">2019-04-22T17:47:02Z</dcterms:created>
  <dcterms:modified xsi:type="dcterms:W3CDTF">2019-04-22T21:46:36Z</dcterms:modified>
</cp:coreProperties>
</file>