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4" r:id="rId4"/>
    <p:sldId id="325" r:id="rId5"/>
    <p:sldId id="260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9A91-50D1-5540-BC6D-DB20E00E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9454A-0FB5-1547-A6A2-1F7FEA390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45DF-F0FF-D74B-BEA2-8808CA30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87D1-4595-7441-A1FD-EF10786B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9057-5A6B-E344-9D56-A9CC53D6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2F1E-31F1-E246-9C17-4D8555CF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4E2DF-79BB-434E-824D-D67F10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4EF0F-A5F7-D448-8A4A-38E1D97D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0454-A879-F345-BC64-AB25D9A5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3A87-C649-9C4F-8280-9F7D4BC2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26197-3477-724A-9D13-9AE0B95BC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7A8A1-163A-734C-9EC6-303CFE3B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0004-90D3-1F48-A430-57C273AB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1BB88-4627-6144-B309-3121730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A2EA-ED7A-3348-ABB1-ADFDF7C2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7BE6-9270-6543-AC2D-30399D1B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9413-A9D8-B547-B83B-A5C9F6B1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725A-7CC8-2549-8F50-D96971F8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FD05-CD94-274D-BBD9-CF505C33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DA66-C3EF-FC43-9300-23E9251A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5FD-1BDE-A048-8A47-9BCAB228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1E57-A2D0-F64D-80EF-63B2F45A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DCC9-407E-6445-900E-D9182830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D64F-D636-4E4B-AA5F-1B611BD6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EF19-8C19-2B49-A4CD-21FA5D84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89AB-1FE7-9C41-8DB7-8DED0F9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264F-F816-8946-AB85-F09A76C39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9FC83-0CD0-0B47-8B84-C1FE49A6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B350C-A08D-314F-A1D1-03D4475B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34BD1-6E55-7848-A142-4CEC74B5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74C72-1882-8349-9CF8-30CCC56E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FE5B-42C1-AF44-B38E-A89714D0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CD71D-B4CA-0F4E-A153-2FB9D64E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E4070-2BA2-4942-BC0D-F06A3B999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C2E30-4420-E54B-B197-E15DF9066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65B2E-10D5-2A40-BA70-C7B24493E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43228-DFCE-B44F-A557-C64456CE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E5AFD-706F-754B-864B-E55E556B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C5EED-2E58-A74F-B8F7-196F424D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51CB-B83F-B94E-8BAC-FBB37B19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36F17-9D1D-9743-A3D9-C8EA5948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BA04-F8B2-A140-A0CD-1B0DA281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BD078-71F2-8748-9A9E-88772260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5B562-1D97-B248-BD07-FE7E6C73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67CC1-FACF-334D-9C7F-E3E517CC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9543F-108F-9946-AA4A-CB4AA3E6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8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E4C9-0392-9440-BE15-CDE27F65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F0DD-3016-994C-9E16-00886995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E9AF4-1C0F-B146-B50C-8F0AC4544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7C4B7-B8FA-3B40-B4BA-9E2C428B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0343E-E91A-534F-956C-88B9F521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2C950-0FAC-2644-904C-5E294691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29E6-46F3-0E47-90B1-66218B17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308B6-D8CD-5843-B307-BBD5801F8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3A388-54FE-7748-AC16-1D5C5052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9AC53-973C-744D-A0A3-B44D152E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59E6B-82D2-DD4B-B6CB-7270A918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3E75-52E7-044A-AD28-07365BA9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61835-D1CD-6C45-99F1-37881BEA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36ED9-627E-3647-BC2F-CFD58F62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F50A-ACD8-0844-8834-758217EAF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45E0-BDA0-954C-B6C1-154FD03F1C58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2DF6-391A-C84D-A039-F8F4B548F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6E55-0D6A-F444-8DB2-D66232D5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3A20F-1CFE-A644-B103-7F7567913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4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E7C1-F9FC-5646-B9EB-65BD27C03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290O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D175D-92C0-9B42-B865-EC9926B50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11 2019</a:t>
            </a:r>
          </a:p>
        </p:txBody>
      </p:sp>
    </p:spTree>
    <p:extLst>
      <p:ext uri="{BB962C8B-B14F-4D97-AF65-F5344CB8AC3E}">
        <p14:creationId xmlns:p14="http://schemas.microsoft.com/office/powerpoint/2010/main" val="246040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199C-9012-5442-A7CA-D9A5C838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3570-D8CA-EB42-A122-0A899287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CF20C-1384-A74D-A610-7184C828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12812"/>
            <a:ext cx="9214598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7DB8FA-D192-BE47-B7C1-679754B84684}"/>
              </a:ext>
            </a:extLst>
          </p:cNvPr>
          <p:cNvSpPr/>
          <p:nvPr/>
        </p:nvSpPr>
        <p:spPr>
          <a:xfrm>
            <a:off x="1592483" y="6176963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(MBB 3.12a)</a:t>
            </a:r>
          </a:p>
        </p:txBody>
      </p:sp>
    </p:spTree>
    <p:extLst>
      <p:ext uri="{BB962C8B-B14F-4D97-AF65-F5344CB8AC3E}">
        <p14:creationId xmlns:p14="http://schemas.microsoft.com/office/powerpoint/2010/main" val="84450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7D17-787D-A341-A433-6D11C03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BD5F-3C75-194D-896C-906A7870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CCF77-301C-2A4E-B230-9678D6AF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88900"/>
            <a:ext cx="63373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Armature &amp; Stator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Browns Ferry nuclear power plant Unit 1 refurbishing</a:t>
            </a:r>
          </a:p>
          <a:p>
            <a:r>
              <a:rPr lang="en-US" sz="2400" dirty="0"/>
              <a:t>~1.2 GW</a:t>
            </a:r>
          </a:p>
        </p:txBody>
      </p:sp>
      <p:pic>
        <p:nvPicPr>
          <p:cNvPr id="21506" name="Picture 2" descr="The rotor for unit 1 is lifted by cable, prior to being transported for re-wi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524126"/>
            <a:ext cx="4667250" cy="34956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667000" y="6211669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http://www.eia.doe.gov/cneaf/nuclear/page/at_a_glance/states/bfn.jpg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D90-C517-4AEF-8647-67955B0C67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Browns Ferry nuclear power plant generator refurbishing</a:t>
            </a:r>
          </a:p>
          <a:p>
            <a:r>
              <a:rPr lang="en-US" sz="2400" dirty="0"/>
              <a:t>~1.2 GW unit</a:t>
            </a:r>
          </a:p>
        </p:txBody>
      </p:sp>
      <p:pic>
        <p:nvPicPr>
          <p:cNvPr id="6" name="Picture 2" descr="This is a photo of the Unit 1 generator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133600"/>
            <a:ext cx="5486400" cy="411480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438400" y="63362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http://www.eia.doe.gov/cneaf/nuclear/page/at_a_glance/states/bfnrotor.jpg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9D90-C517-4AEF-8647-67955B0C67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4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7449-348E-1C43-BFE9-26712161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5B0B-6128-0A41-A31D-8DD9667D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D1EA2-2B13-D040-ACB1-2D4F707B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8100"/>
            <a:ext cx="10718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7D3D-6BC2-D34F-B981-95ACBDF4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(MBB 2.3e)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932D9-7221-6943-8252-5A530B1B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1365250"/>
            <a:ext cx="4787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743-FD79-E249-A69E-6A6F9F1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9F7A-0D96-4E4D-8F3A-38036DF0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23FB0-77F1-544D-AC9B-C09AF78F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4000"/>
            <a:ext cx="80772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9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5EB6-B21C-A24A-8CE3-88B3CD5A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D968-8C4F-DB41-A303-93986F13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9FC36-EFCE-024D-BECD-4FDC7B21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8100"/>
            <a:ext cx="10718800" cy="678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B0A69-810E-4C45-8710-D948D9F6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2" y="38103"/>
            <a:ext cx="10718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7ED7-AA40-0440-9CC1-C8C64E31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85B02-91BD-0A48-894B-8594FBCA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65" y="0"/>
            <a:ext cx="8947791" cy="64847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01286C-E4BB-4545-9DAA-9FBAA452FECB}"/>
              </a:ext>
            </a:extLst>
          </p:cNvPr>
          <p:cNvSpPr txBox="1">
            <a:spLocks/>
          </p:cNvSpPr>
          <p:nvPr/>
        </p:nvSpPr>
        <p:spPr>
          <a:xfrm>
            <a:off x="838200" y="5343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(MBB 3.11)</a:t>
            </a:r>
          </a:p>
        </p:txBody>
      </p:sp>
    </p:spTree>
    <p:extLst>
      <p:ext uri="{BB962C8B-B14F-4D97-AF65-F5344CB8AC3E}">
        <p14:creationId xmlns:p14="http://schemas.microsoft.com/office/powerpoint/2010/main" val="223543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99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290O Images</vt:lpstr>
      <vt:lpstr>PowerPoint Presentation</vt:lpstr>
      <vt:lpstr>Armature &amp; Stator</vt:lpstr>
      <vt:lpstr>Rotor</vt:lpstr>
      <vt:lpstr>PowerPoint Presentation</vt:lpstr>
      <vt:lpstr>(MBB 2.3e)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Duncan Callaway</cp:lastModifiedBy>
  <cp:revision>13</cp:revision>
  <dcterms:created xsi:type="dcterms:W3CDTF">2019-02-11T19:49:55Z</dcterms:created>
  <dcterms:modified xsi:type="dcterms:W3CDTF">2019-02-11T22:46:35Z</dcterms:modified>
</cp:coreProperties>
</file>