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32"/>
  </p:normalViewPr>
  <p:slideViewPr>
    <p:cSldViewPr snapToGrid="0" snapToObjects="1">
      <p:cViewPr varScale="1">
        <p:scale>
          <a:sx n="69" d="100"/>
          <a:sy n="69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F07DA-5808-064E-A4F5-E3DB4E8A516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7FE79-0B53-FF4D-81E8-F4EDEEEE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6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l: leakage</a:t>
            </a:r>
          </a:p>
          <a:p>
            <a:r>
              <a:rPr lang="en-US" dirty="0"/>
              <a:t>D: damper bypass</a:t>
            </a:r>
          </a:p>
          <a:p>
            <a:r>
              <a:rPr lang="en-US" dirty="0"/>
              <a:t>f: field winding bypass</a:t>
            </a:r>
          </a:p>
          <a:p>
            <a:r>
              <a:rPr lang="en-US" dirty="0"/>
              <a:t>a: armature (mostly the air gap)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7FE79-0B53-FF4D-81E8-F4EDEEEED3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3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60D4-3E07-B34F-8725-12C454060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7431E-1FA8-1641-B9B8-1F969BD2D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047AF-CB2B-864C-A7F5-4625B2F7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1D6-0658-8B4D-BE2F-117EF544338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46E9E-E7AC-B44E-A358-38A342FA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289D9-5ED0-C849-A711-053F9484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0CCB-BD12-4045-B581-25B127B8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7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EC9B-EDE9-C54C-93D9-218C4F03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8210F-5E84-1144-A015-5D7CAC41C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C3C82-DC04-3A42-A0BC-90AF3741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1D6-0658-8B4D-BE2F-117EF544338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C98AC-62F4-2B4C-B2AA-3B643383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0F1B0-83F9-2241-928B-798BCFEC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0CCB-BD12-4045-B581-25B127B8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9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7BA16-67E0-5743-8AF3-F70F292D2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809BD-FECE-6E4E-9F4C-FF3415AC5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FD30D-644A-E947-9B77-56E132B5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1D6-0658-8B4D-BE2F-117EF544338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082E-F49A-8348-B5F3-79A05A27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6FBCC-2673-A143-A002-784C853A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0CCB-BD12-4045-B581-25B127B8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6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3A05-1711-CC4D-82E0-C5EEAD32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19CC-A857-4749-A22E-333962130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60A4-2EE6-E647-889E-28BCB807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1D6-0658-8B4D-BE2F-117EF544338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82FE-085C-0342-9CEC-03BD3943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7C8F6-4E5D-2E45-B12B-B2E9B371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0CCB-BD12-4045-B581-25B127B8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3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8919-3046-AA43-9BDB-328076AD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B4FF-42E1-7E47-87CB-77C96ED68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5BA15-3B5A-7745-84EC-F2816C77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1D6-0658-8B4D-BE2F-117EF544338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B1108-45F4-7046-BEFF-12A105A4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9A982-ACAC-9640-B066-91B44EDF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0CCB-BD12-4045-B581-25B127B8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5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2ABD-9929-BA4D-9D24-2F72331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030D4-F6C6-3349-A30A-103DCF320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7805D-2326-7342-8865-5EAC9CA8F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B0ED2-7C63-8E43-B3BA-C3198E67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1D6-0658-8B4D-BE2F-117EF544338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753A3-0D36-D04E-8ACB-BE8AA879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AAA7B-0E47-7B41-9398-F0EB745A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0CCB-BD12-4045-B581-25B127B8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1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D21D-EA6E-6944-B8A0-2F6CF424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FA893-4EDA-8248-BE36-821EFCEE5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E0A86-8596-C443-8F37-95028187E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D1A40-4C92-344F-AEC8-B01565406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4C10B-033B-3F4D-B5D1-673491E90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D1A32-EC39-A74E-9F5A-9BA56391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1D6-0658-8B4D-BE2F-117EF544338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4AFEC-920E-054F-AF46-6565A0CF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20CE5-598E-E84C-A814-D4E76F88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0CCB-BD12-4045-B581-25B127B8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EE01-2C81-554C-98A0-7AC2CE82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690C2-6CFD-A34F-AE23-65FA051A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1D6-0658-8B4D-BE2F-117EF544338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9B4BA-9D71-9845-AF35-0C130419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8EB16-F65D-9649-9772-FF8A4816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0CCB-BD12-4045-B581-25B127B8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5DB62-7400-894C-AC73-B6842B35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1D6-0658-8B4D-BE2F-117EF544338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D7A31-F3BF-A94C-BB13-1938DDA6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4AED4-FEBB-CB46-B4AE-43B5F953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0CCB-BD12-4045-B581-25B127B8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8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A57D-B143-DD41-9E76-4E15ADF7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6B23-1639-7A46-B069-8CF1B7B0D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43DD9-91CA-2F49-BA5B-D13B3BA99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7468B-BD03-6149-8BED-B11C46C9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1D6-0658-8B4D-BE2F-117EF544338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88FDB-867E-BC41-B1C9-D9A36020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998FB-C1E3-2C4B-9E06-118EB283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0CCB-BD12-4045-B581-25B127B8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DCAA-A8E6-2044-A06C-4739116D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94F4D-66D2-3D49-992D-5A500EEDC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954E2-A1A6-3F4A-A421-C295AC313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56237-483D-6646-B993-6F0EF3BA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1D6-0658-8B4D-BE2F-117EF544338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3B963-B17E-A342-A3E9-53E77B93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EF148-82C0-F14C-A4EA-8BA31C2E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0CCB-BD12-4045-B581-25B127B8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3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F079A-FA4E-674C-980D-E7C59181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19D08-4234-DF4F-9689-92358F1CD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FCB36-D3AB-604B-B17F-ADB579A6E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6B1D6-0658-8B4D-BE2F-117EF5443380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E963A-A768-494D-B3A3-7F6A6A410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C61D2-9994-1E43-9274-60AB65BBA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0CCB-BD12-4045-B581-25B127B8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8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454D-D93C-0B4E-B166-7DD713E87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Images for Lecture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8BC21-C7DD-0E41-98BA-2CF888C60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EECS290 O</a:t>
            </a:r>
          </a:p>
          <a:p>
            <a:r>
              <a:rPr lang="en-US" dirty="0"/>
              <a:t>Feb 25 2019</a:t>
            </a:r>
          </a:p>
        </p:txBody>
      </p:sp>
    </p:spTree>
    <p:extLst>
      <p:ext uri="{BB962C8B-B14F-4D97-AF65-F5344CB8AC3E}">
        <p14:creationId xmlns:p14="http://schemas.microsoft.com/office/powerpoint/2010/main" val="79303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6ABE-074B-A348-8C61-B346BC56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687A-488D-3C46-8D19-18C0A7C5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88705-8AFF-1B45-9DDC-119CD15FE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882650"/>
            <a:ext cx="110363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70EF-9D11-8C49-9B0B-D9F0187A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57629-C480-4F40-B7AB-AC61FB008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7349"/>
            <a:ext cx="10515600" cy="102552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1B84B-ED1E-FB4A-B370-42748E8B3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1390650"/>
            <a:ext cx="110998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2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2E2B-2A49-AD45-93C7-F714401D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699E33-C281-1D44-9161-5D5530C47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516467"/>
            <a:ext cx="10337800" cy="4064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87D74-C46D-5349-AAA1-36582C47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7EB8-BDEA-B040-8716-50D0D279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9898-8039-B048-ACCE-7047F098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80C82-8FCB-8240-B04B-F7B2C2CA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781050"/>
            <a:ext cx="10629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2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30</Words>
  <Application>Microsoft Macintosh PowerPoint</Application>
  <PresentationFormat>Widescreen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Images for Lecture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for Lecture</dc:title>
  <dc:creator>Duncan Callaway</dc:creator>
  <cp:lastModifiedBy>Duncan Callaway</cp:lastModifiedBy>
  <cp:revision>2</cp:revision>
  <dcterms:created xsi:type="dcterms:W3CDTF">2019-02-25T21:57:04Z</dcterms:created>
  <dcterms:modified xsi:type="dcterms:W3CDTF">2019-02-26T18:30:13Z</dcterms:modified>
</cp:coreProperties>
</file>