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9"/>
  </p:notesMasterIdLst>
  <p:sldIdLst>
    <p:sldId id="334" r:id="rId2"/>
    <p:sldId id="333" r:id="rId3"/>
    <p:sldId id="338" r:id="rId4"/>
    <p:sldId id="340" r:id="rId5"/>
    <p:sldId id="335" r:id="rId6"/>
    <p:sldId id="336" r:id="rId7"/>
    <p:sldId id="33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/>
    <p:restoredTop sz="76939"/>
  </p:normalViewPr>
  <p:slideViewPr>
    <p:cSldViewPr snapToGrid="0" snapToObjects="1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9A83E-0401-A34D-9C72-7E11B0EBD1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DAC-B3A1-A34A-8F6F-602C17030888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DDE4-2D7D-0A4B-B873-4F13C6271F3F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48A2-94C0-7648-8850-E79F070A3604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9794-B2EB-1943-BBD5-BBB575F9362D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C646-7E1C-D342-ACAB-10A980E553F5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6F1B-A584-9740-B9CC-3BE151A5FFD8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CEF6-DE97-8C4E-A864-E1C604BE34E3}" type="datetime1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7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4C16-9C82-704A-8EEE-29BA836E2F19}" type="datetime1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EB-4E69-A94C-9E2E-58BC3167CFA9}" type="datetime1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9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3C1B-6FB8-014B-8C40-9F140E22D834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4562-6797-8A43-8A7D-25CB7BC8E00C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51D4-79AA-D344-8FF9-1ECB79C05119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BA8-14EA-CE45-9A52-D1407A117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0C8EE-484F-1F47-9A0C-5931C496B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31, 2022</a:t>
            </a:r>
          </a:p>
        </p:txBody>
      </p:sp>
    </p:spTree>
    <p:extLst>
      <p:ext uri="{BB962C8B-B14F-4D97-AF65-F5344CB8AC3E}">
        <p14:creationId xmlns:p14="http://schemas.microsoft.com/office/powerpoint/2010/main" val="109663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285-B662-404B-94D7-2A4F6BDF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going over the coming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1D92-B3B1-2546-A706-19D549DD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and next we’re going to get up to speed with python and </a:t>
            </a:r>
            <a:r>
              <a:rPr lang="en-US" dirty="0" err="1"/>
              <a:t>jupyter</a:t>
            </a:r>
            <a:r>
              <a:rPr lang="en-US" dirty="0"/>
              <a:t> notebook tools</a:t>
            </a:r>
          </a:p>
          <a:p>
            <a:pPr lvl="1"/>
            <a:r>
              <a:rPr lang="en-US" dirty="0"/>
              <a:t>We’ll do a lot of group work to (hopefully!) keep things lively</a:t>
            </a:r>
          </a:p>
          <a:p>
            <a:pPr lvl="1"/>
            <a:r>
              <a:rPr lang="en-US" dirty="0"/>
              <a:t>We’ll work in a few environmental data sets</a:t>
            </a:r>
          </a:p>
          <a:p>
            <a:r>
              <a:rPr lang="en-US" dirty="0"/>
              <a:t>In Week 4, we’ll start talking about our term project.</a:t>
            </a:r>
          </a:p>
          <a:p>
            <a:r>
              <a:rPr lang="en-US" dirty="0"/>
              <a:t>From Week 5 on, we’ll be talking about prediction modeling methods.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718EC-22FD-FF46-AAB5-889A70C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7CD2-12C7-2445-9814-4754523C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267"/>
            <a:ext cx="7886700" cy="994172"/>
          </a:xfrm>
        </p:spPr>
        <p:txBody>
          <a:bodyPr/>
          <a:lstStyle/>
          <a:p>
            <a:r>
              <a:rPr lang="en-US" dirty="0"/>
              <a:t>Reminder 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4955-D53B-964E-A69F-45854DA3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5517"/>
            <a:ext cx="7886700" cy="994172"/>
          </a:xfrm>
        </p:spPr>
        <p:txBody>
          <a:bodyPr/>
          <a:lstStyle/>
          <a:p>
            <a:r>
              <a:rPr lang="en-US" dirty="0"/>
              <a:t>Lab 1: Due next Tuesday</a:t>
            </a:r>
          </a:p>
          <a:p>
            <a:r>
              <a:rPr lang="en-US" dirty="0"/>
              <a:t>HW 1: Posts today, due next Thursday.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F102-6428-CD4D-BB62-6560FB54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62E3-34E5-DC15-C7B0-D20B4E7F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448"/>
            <a:ext cx="7886700" cy="994172"/>
          </a:xfrm>
        </p:spPr>
        <p:txBody>
          <a:bodyPr/>
          <a:lstStyle/>
          <a:p>
            <a:r>
              <a:rPr lang="en-US" dirty="0"/>
              <a:t>Ed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5060-D159-1665-5BDF-8D6BE70A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1157"/>
            <a:ext cx="7886700" cy="1524906"/>
          </a:xfrm>
        </p:spPr>
        <p:txBody>
          <a:bodyPr/>
          <a:lstStyle/>
          <a:p>
            <a:r>
              <a:rPr lang="en-US" dirty="0"/>
              <a:t>We’ll set up threads for each HW and Lab assignment</a:t>
            </a:r>
          </a:p>
          <a:p>
            <a:r>
              <a:rPr lang="en-US" dirty="0"/>
              <a:t>Course staff will answer clarifying questions, logistical questions, etc. </a:t>
            </a:r>
          </a:p>
          <a:p>
            <a:r>
              <a:rPr lang="en-US" dirty="0"/>
              <a:t>If you have conceptual questions, or help with coding, please come to office hours.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1A-CE8D-2E5D-F750-644D3AC4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7A38D0-B73B-D9CE-07E3-8FD7B0C0EECB}"/>
              </a:ext>
            </a:extLst>
          </p:cNvPr>
          <p:cNvSpPr txBox="1">
            <a:spLocks/>
          </p:cNvSpPr>
          <p:nvPr/>
        </p:nvSpPr>
        <p:spPr>
          <a:xfrm>
            <a:off x="628650" y="222388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Office hours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4FB27-A1C1-5A83-EA36-50AFC37909FE}"/>
              </a:ext>
            </a:extLst>
          </p:cNvPr>
          <p:cNvSpPr txBox="1">
            <a:spLocks/>
          </p:cNvSpPr>
          <p:nvPr/>
        </p:nvSpPr>
        <p:spPr>
          <a:xfrm>
            <a:off x="628650" y="2979487"/>
            <a:ext cx="7886700" cy="197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Monthly coffee w Duncan: talk We’ll chat data, environment and society – but broader topics, not course nuts and bolts.</a:t>
            </a:r>
          </a:p>
          <a:p>
            <a:pPr lvl="1"/>
            <a:r>
              <a:rPr lang="en-US" dirty="0"/>
              <a:t>Sign up link on </a:t>
            </a:r>
            <a:r>
              <a:rPr lang="en-US" dirty="0" err="1"/>
              <a:t>bCourses</a:t>
            </a:r>
            <a:r>
              <a:rPr lang="en-US" dirty="0"/>
              <a:t> homepage</a:t>
            </a:r>
          </a:p>
          <a:p>
            <a:r>
              <a:rPr lang="en-US" dirty="0"/>
              <a:t>Weekly:</a:t>
            </a:r>
          </a:p>
          <a:p>
            <a:pPr lvl="1"/>
            <a:r>
              <a:rPr lang="en-US" dirty="0"/>
              <a:t>Colette: Tu 2-3, We 1-1:30, 5 Giannini</a:t>
            </a:r>
          </a:p>
          <a:p>
            <a:pPr lvl="1"/>
            <a:r>
              <a:rPr lang="en-US" dirty="0"/>
              <a:t>Duncan: Th 4-5, 337 Giannini</a:t>
            </a:r>
          </a:p>
        </p:txBody>
      </p:sp>
    </p:spTree>
    <p:extLst>
      <p:ext uri="{BB962C8B-B14F-4D97-AF65-F5344CB8AC3E}">
        <p14:creationId xmlns:p14="http://schemas.microsoft.com/office/powerpoint/2010/main" val="2576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4F34-913B-A347-99C2-CA9BC92C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12AD-6139-5E4E-AB92-32946F66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Describe some of the modern elements of data science (</a:t>
            </a:r>
            <a:r>
              <a:rPr lang="en-US" dirty="0" err="1"/>
              <a:t>Blei</a:t>
            </a:r>
            <a:r>
              <a:rPr lang="en-US" dirty="0"/>
              <a:t> and Smyth)</a:t>
            </a:r>
          </a:p>
          <a:p>
            <a:r>
              <a:rPr lang="en-US" dirty="0"/>
              <a:t>Recite the main data types in Python (Lecture 03.2 notebook)</a:t>
            </a:r>
          </a:p>
          <a:p>
            <a:r>
              <a:rPr lang="en-US" dirty="0"/>
              <a:t>Describe four different Python data structures and how they differ (Lecture 03.2)</a:t>
            </a:r>
          </a:p>
          <a:p>
            <a:r>
              <a:rPr lang="en-US" dirty="0"/>
              <a:t>Describe Pandas </a:t>
            </a:r>
            <a:r>
              <a:rPr lang="en-US" dirty="0" err="1"/>
              <a:t>DataFrames</a:t>
            </a:r>
            <a:r>
              <a:rPr lang="en-US" dirty="0"/>
              <a:t> as a </a:t>
            </a:r>
            <a:r>
              <a:rPr lang="en-US" i="1" dirty="0" err="1"/>
              <a:t>dict</a:t>
            </a:r>
            <a:r>
              <a:rPr lang="en-US" dirty="0"/>
              <a:t> of </a:t>
            </a:r>
            <a:r>
              <a:rPr lang="en-US" i="1" dirty="0"/>
              <a:t>lists </a:t>
            </a:r>
            <a:r>
              <a:rPr lang="en-US" dirty="0"/>
              <a:t>(Lecture 03.4)</a:t>
            </a:r>
            <a:endParaRPr lang="en-US" i="1" dirty="0"/>
          </a:p>
          <a:p>
            <a:r>
              <a:rPr lang="en-US" dirty="0"/>
              <a:t>Apply three different methods to access data in a Pandas </a:t>
            </a:r>
            <a:r>
              <a:rPr lang="en-US" dirty="0" err="1"/>
              <a:t>DataFrame</a:t>
            </a:r>
            <a:r>
              <a:rPr lang="en-US" dirty="0"/>
              <a:t> (Lecture 03.4)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4BAB2-78B9-A64F-84F9-5CAC88E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2D71-1303-C043-8AC3-0CB123A5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5D08-8CF9-FD45-8804-9EA3C660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pPr marL="0" indent="0">
              <a:buNone/>
            </a:pPr>
            <a:r>
              <a:rPr lang="en-US" dirty="0" err="1"/>
              <a:t>Blei</a:t>
            </a:r>
            <a:r>
              <a:rPr lang="en-US" dirty="0"/>
              <a:t> and Smyth.  A question for your discussion groups: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paper discusses </a:t>
            </a:r>
            <a:r>
              <a:rPr lang="en-US" i="1" dirty="0"/>
              <a:t>statistical</a:t>
            </a:r>
            <a:r>
              <a:rPr lang="en-US" dirty="0"/>
              <a:t>, </a:t>
            </a:r>
            <a:r>
              <a:rPr lang="en-US" i="1" dirty="0"/>
              <a:t>computational</a:t>
            </a:r>
            <a:r>
              <a:rPr lang="en-US" dirty="0"/>
              <a:t>, and </a:t>
            </a:r>
            <a:r>
              <a:rPr lang="en-US" i="1" dirty="0"/>
              <a:t>human </a:t>
            </a:r>
            <a:r>
              <a:rPr lang="en-US" dirty="0"/>
              <a:t>perspectives on data science.  </a:t>
            </a:r>
          </a:p>
          <a:p>
            <a:pPr marL="0" indent="0">
              <a:buNone/>
            </a:pPr>
            <a:r>
              <a:rPr lang="en-US" dirty="0"/>
              <a:t>Identify one topic in each of these categories that is “new” relative to how people worked with data 50 years ago.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BC2B-AE86-1647-BC42-E3800C2E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CD7-E812-1C43-A2FC-02E80E56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6B65-9AE1-754C-81D0-E6979FD6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find in datahub:</a:t>
            </a:r>
          </a:p>
          <a:p>
            <a:pPr lvl="1"/>
            <a:r>
              <a:rPr lang="en-US" dirty="0"/>
              <a:t>A notebook on data types and structures (Lecture 03.2)</a:t>
            </a:r>
          </a:p>
          <a:p>
            <a:pPr lvl="1"/>
            <a:r>
              <a:rPr lang="en-US" dirty="0"/>
              <a:t>A notebook on </a:t>
            </a:r>
            <a:r>
              <a:rPr lang="en-US" dirty="0" err="1"/>
              <a:t>numpy</a:t>
            </a:r>
            <a:r>
              <a:rPr lang="en-US" dirty="0"/>
              <a:t> (Lecture 03.3)</a:t>
            </a:r>
          </a:p>
          <a:p>
            <a:pPr lvl="1"/>
            <a:r>
              <a:rPr lang="en-US" dirty="0"/>
              <a:t>A notebook on pandas (Lecture 03.4)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57F0-7325-134E-923C-0ACAFF89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13667</TotalTime>
  <Words>352</Words>
  <Application>Microsoft Macintosh PowerPoint</Application>
  <PresentationFormat>On-screen Show (16:9)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3</vt:lpstr>
      <vt:lpstr>Where we’re going over the coming weeks</vt:lpstr>
      <vt:lpstr>Reminder on assignments</vt:lpstr>
      <vt:lpstr>Ed Discussion</vt:lpstr>
      <vt:lpstr>Today’s objectives</vt:lpstr>
      <vt:lpstr>Today’s reading</vt:lpstr>
      <vt:lpstr>Let’s work in Jupyter notebooks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271</cp:revision>
  <dcterms:created xsi:type="dcterms:W3CDTF">2018-08-20T12:51:30Z</dcterms:created>
  <dcterms:modified xsi:type="dcterms:W3CDTF">2023-08-31T13:54:52Z</dcterms:modified>
</cp:coreProperties>
</file>