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84048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29" d="100"/>
          <a:sy n="29" d="100"/>
        </p:scale>
        <p:origin x="1317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713925"/>
            <a:ext cx="3264408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5128560"/>
            <a:ext cx="288036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4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5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533525"/>
            <a:ext cx="8281035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533525"/>
            <a:ext cx="24363045" cy="24409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6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4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7180906"/>
            <a:ext cx="3312414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19275751"/>
            <a:ext cx="3312414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2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667625"/>
            <a:ext cx="1632204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667625"/>
            <a:ext cx="1632204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533531"/>
            <a:ext cx="3312414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7060885"/>
            <a:ext cx="16247028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0521315"/>
            <a:ext cx="16247028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7060885"/>
            <a:ext cx="16327042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0521315"/>
            <a:ext cx="16327042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6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20240"/>
            <a:ext cx="12386548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147191"/>
            <a:ext cx="1944243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641080"/>
            <a:ext cx="12386548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4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920240"/>
            <a:ext cx="12386548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147191"/>
            <a:ext cx="1944243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641080"/>
            <a:ext cx="12386548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192A-581C-4C76-8CC9-38D65FF40E7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533531"/>
            <a:ext cx="3312414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667625"/>
            <a:ext cx="3312414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6696676"/>
            <a:ext cx="864108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192A-581C-4C76-8CC9-38D65FF40E7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6696676"/>
            <a:ext cx="1296162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6696676"/>
            <a:ext cx="864108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5540-54C5-48FF-AD5B-773390CB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E5AE06-EFDC-2BA9-8685-96439A76E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67327"/>
              </p:ext>
            </p:extLst>
          </p:nvPr>
        </p:nvGraphicFramePr>
        <p:xfrm>
          <a:off x="6400800" y="5867400"/>
          <a:ext cx="25603200" cy="8705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0">
                  <a:extLst>
                    <a:ext uri="{9D8B030D-6E8A-4147-A177-3AD203B41FA5}">
                      <a16:colId xmlns:a16="http://schemas.microsoft.com/office/drawing/2014/main" val="3054994571"/>
                    </a:ext>
                  </a:extLst>
                </a:gridCol>
                <a:gridCol w="12801600">
                  <a:extLst>
                    <a:ext uri="{9D8B030D-6E8A-4147-A177-3AD203B41FA5}">
                      <a16:colId xmlns:a16="http://schemas.microsoft.com/office/drawing/2014/main" val="3893650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Bzip</a:t>
                      </a:r>
                      <a:r>
                        <a:rPr lang="en-US" dirty="0"/>
                        <a:t> then Fernet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Fernet then </a:t>
                      </a:r>
                      <a:r>
                        <a:rPr lang="en-US" dirty="0" err="1"/>
                        <a:t>Bzip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7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20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4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5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8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5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78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6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Joly</dc:creator>
  <cp:lastModifiedBy>Duncan Joly</cp:lastModifiedBy>
  <cp:revision>2</cp:revision>
  <dcterms:created xsi:type="dcterms:W3CDTF">2023-07-04T04:52:11Z</dcterms:created>
  <dcterms:modified xsi:type="dcterms:W3CDTF">2023-07-06T01:32:44Z</dcterms:modified>
</cp:coreProperties>
</file>