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29" d="100"/>
          <a:sy n="29" d="100"/>
        </p:scale>
        <p:origin x="1317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13925"/>
            <a:ext cx="3264408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128560"/>
            <a:ext cx="288036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33525"/>
            <a:ext cx="8281035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33525"/>
            <a:ext cx="24363045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6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180906"/>
            <a:ext cx="3312414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275751"/>
            <a:ext cx="3312414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667625"/>
            <a:ext cx="1632204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667625"/>
            <a:ext cx="1632204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33531"/>
            <a:ext cx="3312414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060885"/>
            <a:ext cx="16247028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521315"/>
            <a:ext cx="16247028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060885"/>
            <a:ext cx="16327042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521315"/>
            <a:ext cx="16327042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147191"/>
            <a:ext cx="1944243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147191"/>
            <a:ext cx="1944243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33531"/>
            <a:ext cx="3312414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667625"/>
            <a:ext cx="3312414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192A-581C-4C76-8CC9-38D65FF40E7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6696676"/>
            <a:ext cx="1296162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6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Joly</dc:creator>
  <cp:lastModifiedBy>Duncan Joly</cp:lastModifiedBy>
  <cp:revision>1</cp:revision>
  <dcterms:created xsi:type="dcterms:W3CDTF">2023-07-04T04:52:11Z</dcterms:created>
  <dcterms:modified xsi:type="dcterms:W3CDTF">2023-07-04T04:52:48Z</dcterms:modified>
</cp:coreProperties>
</file>