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BE7DE-8B9B-4A92-BCC9-38226BF66A96}" v="31" dt="2024-06-15T21:14:17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347" autoAdjust="0"/>
  </p:normalViewPr>
  <p:slideViewPr>
    <p:cSldViewPr snapToGrid="0">
      <p:cViewPr>
        <p:scale>
          <a:sx n="100" d="100"/>
          <a:sy n="100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OUDET" userId="6747a5ed-eadf-4d61-8fbf-f199cb5fc77c" providerId="ADAL" clId="{31BBE7DE-8B9B-4A92-BCC9-38226BF66A96}"/>
    <pc:docChg chg="undo redo custSel addSld modSld">
      <pc:chgData name="Duncan BOUDET" userId="6747a5ed-eadf-4d61-8fbf-f199cb5fc77c" providerId="ADAL" clId="{31BBE7DE-8B9B-4A92-BCC9-38226BF66A96}" dt="2024-06-15T21:19:02.417" v="1048" actId="313"/>
      <pc:docMkLst>
        <pc:docMk/>
      </pc:docMkLst>
      <pc:sldChg chg="addSp delSp modSp mod">
        <pc:chgData name="Duncan BOUDET" userId="6747a5ed-eadf-4d61-8fbf-f199cb5fc77c" providerId="ADAL" clId="{31BBE7DE-8B9B-4A92-BCC9-38226BF66A96}" dt="2024-06-09T20:18:03.713" v="659" actId="1076"/>
        <pc:sldMkLst>
          <pc:docMk/>
          <pc:sldMk cId="906602372" sldId="256"/>
        </pc:sldMkLst>
        <pc:spChg chg="mod">
          <ac:chgData name="Duncan BOUDET" userId="6747a5ed-eadf-4d61-8fbf-f199cb5fc77c" providerId="ADAL" clId="{31BBE7DE-8B9B-4A92-BCC9-38226BF66A96}" dt="2024-06-09T19:51:33.085" v="35" actId="1076"/>
          <ac:spMkLst>
            <pc:docMk/>
            <pc:sldMk cId="906602372" sldId="256"/>
            <ac:spMk id="4" creationId="{1AA14536-04E6-CEA9-E0E5-69B3F20B4230}"/>
          </ac:spMkLst>
        </pc:spChg>
        <pc:spChg chg="mod">
          <ac:chgData name="Duncan BOUDET" userId="6747a5ed-eadf-4d61-8fbf-f199cb5fc77c" providerId="ADAL" clId="{31BBE7DE-8B9B-4A92-BCC9-38226BF66A96}" dt="2024-06-09T20:04:36.412" v="384" actId="14100"/>
          <ac:spMkLst>
            <pc:docMk/>
            <pc:sldMk cId="906602372" sldId="256"/>
            <ac:spMk id="6" creationId="{75CCA85A-1CBF-BE7D-E9A3-DA48F40B1C83}"/>
          </ac:spMkLst>
        </pc:spChg>
        <pc:spChg chg="mod">
          <ac:chgData name="Duncan BOUDET" userId="6747a5ed-eadf-4d61-8fbf-f199cb5fc77c" providerId="ADAL" clId="{31BBE7DE-8B9B-4A92-BCC9-38226BF66A96}" dt="2024-06-09T20:04:39.437" v="385" actId="14100"/>
          <ac:spMkLst>
            <pc:docMk/>
            <pc:sldMk cId="906602372" sldId="256"/>
            <ac:spMk id="12" creationId="{33B26B96-B94C-9D80-D4BD-668EC6A48A41}"/>
          </ac:spMkLst>
        </pc:spChg>
        <pc:spChg chg="mod">
          <ac:chgData name="Duncan BOUDET" userId="6747a5ed-eadf-4d61-8fbf-f199cb5fc77c" providerId="ADAL" clId="{31BBE7DE-8B9B-4A92-BCC9-38226BF66A96}" dt="2024-06-09T20:13:46.811" v="638" actId="20577"/>
          <ac:spMkLst>
            <pc:docMk/>
            <pc:sldMk cId="906602372" sldId="256"/>
            <ac:spMk id="13" creationId="{E4663174-AA20-248F-21C9-BC70505B8710}"/>
          </ac:spMkLst>
        </pc:spChg>
        <pc:spChg chg="mod">
          <ac:chgData name="Duncan BOUDET" userId="6747a5ed-eadf-4d61-8fbf-f199cb5fc77c" providerId="ADAL" clId="{31BBE7DE-8B9B-4A92-BCC9-38226BF66A96}" dt="2024-06-09T19:52:34.751" v="45" actId="313"/>
          <ac:spMkLst>
            <pc:docMk/>
            <pc:sldMk cId="906602372" sldId="256"/>
            <ac:spMk id="14" creationId="{F4C5B446-36A5-9779-4B48-2034A4913CC1}"/>
          </ac:spMkLst>
        </pc:spChg>
        <pc:spChg chg="add mod">
          <ac:chgData name="Duncan BOUDET" userId="6747a5ed-eadf-4d61-8fbf-f199cb5fc77c" providerId="ADAL" clId="{31BBE7DE-8B9B-4A92-BCC9-38226BF66A96}" dt="2024-06-09T19:51:37.661" v="36" actId="1076"/>
          <ac:spMkLst>
            <pc:docMk/>
            <pc:sldMk cId="906602372" sldId="256"/>
            <ac:spMk id="30" creationId="{F1DEFFD3-ABA1-5677-D046-7DC014A7C00E}"/>
          </ac:spMkLst>
        </pc:spChg>
        <pc:spChg chg="add mod">
          <ac:chgData name="Duncan BOUDET" userId="6747a5ed-eadf-4d61-8fbf-f199cb5fc77c" providerId="ADAL" clId="{31BBE7DE-8B9B-4A92-BCC9-38226BF66A96}" dt="2024-06-09T19:54:03.273" v="108" actId="20577"/>
          <ac:spMkLst>
            <pc:docMk/>
            <pc:sldMk cId="906602372" sldId="256"/>
            <ac:spMk id="31" creationId="{C28FDE16-8404-5E68-CDE9-758B42729761}"/>
          </ac:spMkLst>
        </pc:spChg>
        <pc:spChg chg="add mod">
          <ac:chgData name="Duncan BOUDET" userId="6747a5ed-eadf-4d61-8fbf-f199cb5fc77c" providerId="ADAL" clId="{31BBE7DE-8B9B-4A92-BCC9-38226BF66A96}" dt="2024-06-09T20:17:59.871" v="657" actId="1076"/>
          <ac:spMkLst>
            <pc:docMk/>
            <pc:sldMk cId="906602372" sldId="256"/>
            <ac:spMk id="32" creationId="{B442FA96-3486-643D-C930-9ED9021A5EE8}"/>
          </ac:spMkLst>
        </pc:spChg>
        <pc:spChg chg="add mod">
          <ac:chgData name="Duncan BOUDET" userId="6747a5ed-eadf-4d61-8fbf-f199cb5fc77c" providerId="ADAL" clId="{31BBE7DE-8B9B-4A92-BCC9-38226BF66A96}" dt="2024-06-09T19:56:49.013" v="153" actId="1076"/>
          <ac:spMkLst>
            <pc:docMk/>
            <pc:sldMk cId="906602372" sldId="256"/>
            <ac:spMk id="33" creationId="{1ED86C28-89A1-D825-ED49-37E5548CC2CF}"/>
          </ac:spMkLst>
        </pc:spChg>
        <pc:spChg chg="add mod">
          <ac:chgData name="Duncan BOUDET" userId="6747a5ed-eadf-4d61-8fbf-f199cb5fc77c" providerId="ADAL" clId="{31BBE7DE-8B9B-4A92-BCC9-38226BF66A96}" dt="2024-06-09T19:58:50.687" v="250" actId="20577"/>
          <ac:spMkLst>
            <pc:docMk/>
            <pc:sldMk cId="906602372" sldId="256"/>
            <ac:spMk id="34" creationId="{28478567-13C7-9A3C-F5B4-11046E1CDC61}"/>
          </ac:spMkLst>
        </pc:spChg>
        <pc:spChg chg="add mod">
          <ac:chgData name="Duncan BOUDET" userId="6747a5ed-eadf-4d61-8fbf-f199cb5fc77c" providerId="ADAL" clId="{31BBE7DE-8B9B-4A92-BCC9-38226BF66A96}" dt="2024-06-09T20:02:47.638" v="371" actId="6549"/>
          <ac:spMkLst>
            <pc:docMk/>
            <pc:sldMk cId="906602372" sldId="256"/>
            <ac:spMk id="40" creationId="{1450E11B-89DB-87F7-05FB-D2ACE16788A5}"/>
          </ac:spMkLst>
        </pc:spChg>
        <pc:spChg chg="add mod">
          <ac:chgData name="Duncan BOUDET" userId="6747a5ed-eadf-4d61-8fbf-f199cb5fc77c" providerId="ADAL" clId="{31BBE7DE-8B9B-4A92-BCC9-38226BF66A96}" dt="2024-06-09T20:11:45.667" v="552" actId="20577"/>
          <ac:spMkLst>
            <pc:docMk/>
            <pc:sldMk cId="906602372" sldId="256"/>
            <ac:spMk id="43" creationId="{5FFD3E81-763B-B2FF-FE04-0AE1A5D6239C}"/>
          </ac:spMkLst>
        </pc:spChg>
        <pc:spChg chg="add mod">
          <ac:chgData name="Duncan BOUDET" userId="6747a5ed-eadf-4d61-8fbf-f199cb5fc77c" providerId="ADAL" clId="{31BBE7DE-8B9B-4A92-BCC9-38226BF66A96}" dt="2024-06-09T20:07:16.191" v="461" actId="122"/>
          <ac:spMkLst>
            <pc:docMk/>
            <pc:sldMk cId="906602372" sldId="256"/>
            <ac:spMk id="44" creationId="{0836E416-BFAA-52C2-5BAB-E7F4808E3CB4}"/>
          </ac:spMkLst>
        </pc:spChg>
        <pc:spChg chg="add mod">
          <ac:chgData name="Duncan BOUDET" userId="6747a5ed-eadf-4d61-8fbf-f199cb5fc77c" providerId="ADAL" clId="{31BBE7DE-8B9B-4A92-BCC9-38226BF66A96}" dt="2024-06-09T20:08:35.069" v="487" actId="20577"/>
          <ac:spMkLst>
            <pc:docMk/>
            <pc:sldMk cId="906602372" sldId="256"/>
            <ac:spMk id="45" creationId="{8ABC8609-EF08-BF27-F4A4-ADC0E9517E79}"/>
          </ac:spMkLst>
        </pc:spChg>
        <pc:spChg chg="add mod">
          <ac:chgData name="Duncan BOUDET" userId="6747a5ed-eadf-4d61-8fbf-f199cb5fc77c" providerId="ADAL" clId="{31BBE7DE-8B9B-4A92-BCC9-38226BF66A96}" dt="2024-06-09T20:08:43.577" v="490" actId="1076"/>
          <ac:spMkLst>
            <pc:docMk/>
            <pc:sldMk cId="906602372" sldId="256"/>
            <ac:spMk id="46" creationId="{5737F622-7D4F-22D0-E449-7F4C6F02E53E}"/>
          </ac:spMkLst>
        </pc:spChg>
        <pc:spChg chg="add mod">
          <ac:chgData name="Duncan BOUDET" userId="6747a5ed-eadf-4d61-8fbf-f199cb5fc77c" providerId="ADAL" clId="{31BBE7DE-8B9B-4A92-BCC9-38226BF66A96}" dt="2024-06-09T20:08:47.637" v="491"/>
          <ac:spMkLst>
            <pc:docMk/>
            <pc:sldMk cId="906602372" sldId="256"/>
            <ac:spMk id="47" creationId="{C086AFC7-B00E-5F9A-4251-4AC9D5A36F8D}"/>
          </ac:spMkLst>
        </pc:spChg>
        <pc:spChg chg="add mod">
          <ac:chgData name="Duncan BOUDET" userId="6747a5ed-eadf-4d61-8fbf-f199cb5fc77c" providerId="ADAL" clId="{31BBE7DE-8B9B-4A92-BCC9-38226BF66A96}" dt="2024-06-09T20:10:42.507" v="538" actId="2085"/>
          <ac:spMkLst>
            <pc:docMk/>
            <pc:sldMk cId="906602372" sldId="256"/>
            <ac:spMk id="48" creationId="{3D3A07C1-461A-60A4-E360-BBBD916DD126}"/>
          </ac:spMkLst>
        </pc:spChg>
        <pc:spChg chg="add mod">
          <ac:chgData name="Duncan BOUDET" userId="6747a5ed-eadf-4d61-8fbf-f199cb5fc77c" providerId="ADAL" clId="{31BBE7DE-8B9B-4A92-BCC9-38226BF66A96}" dt="2024-06-09T20:11:21.921" v="546" actId="14100"/>
          <ac:spMkLst>
            <pc:docMk/>
            <pc:sldMk cId="906602372" sldId="256"/>
            <ac:spMk id="53" creationId="{C11A46CE-FA77-7426-3BAD-7D8F918D6AB1}"/>
          </ac:spMkLst>
        </pc:spChg>
        <pc:spChg chg="add mod">
          <ac:chgData name="Duncan BOUDET" userId="6747a5ed-eadf-4d61-8fbf-f199cb5fc77c" providerId="ADAL" clId="{31BBE7DE-8B9B-4A92-BCC9-38226BF66A96}" dt="2024-06-09T20:13:59.380" v="639" actId="20577"/>
          <ac:spMkLst>
            <pc:docMk/>
            <pc:sldMk cId="906602372" sldId="256"/>
            <ac:spMk id="54" creationId="{3CEB67E8-09E7-6A3F-7136-FF55EC25C2CE}"/>
          </ac:spMkLst>
        </pc:spChg>
        <pc:picChg chg="add del mod">
          <ac:chgData name="Duncan BOUDET" userId="6747a5ed-eadf-4d61-8fbf-f199cb5fc77c" providerId="ADAL" clId="{31BBE7DE-8B9B-4A92-BCC9-38226BF66A96}" dt="2024-06-09T20:17:20.611" v="643" actId="478"/>
          <ac:picMkLst>
            <pc:docMk/>
            <pc:sldMk cId="906602372" sldId="256"/>
            <ac:picMk id="42" creationId="{86E43408-66AF-9B00-F6FE-520718055CE3}"/>
          </ac:picMkLst>
        </pc:picChg>
        <pc:picChg chg="add mod">
          <ac:chgData name="Duncan BOUDET" userId="6747a5ed-eadf-4d61-8fbf-f199cb5fc77c" providerId="ADAL" clId="{31BBE7DE-8B9B-4A92-BCC9-38226BF66A96}" dt="2024-06-09T20:17:37.321" v="648" actId="931"/>
          <ac:picMkLst>
            <pc:docMk/>
            <pc:sldMk cId="906602372" sldId="256"/>
            <ac:picMk id="56" creationId="{9D010DAF-C8B2-8FE8-2434-1FB678EDCD4F}"/>
          </ac:picMkLst>
        </pc:picChg>
        <pc:picChg chg="add mod">
          <ac:chgData name="Duncan BOUDET" userId="6747a5ed-eadf-4d61-8fbf-f199cb5fc77c" providerId="ADAL" clId="{31BBE7DE-8B9B-4A92-BCC9-38226BF66A96}" dt="2024-06-09T20:18:03.713" v="659" actId="1076"/>
          <ac:picMkLst>
            <pc:docMk/>
            <pc:sldMk cId="906602372" sldId="256"/>
            <ac:picMk id="58" creationId="{92F83B07-11A8-5EC7-4760-596C5A775BF0}"/>
          </ac:picMkLst>
        </pc:picChg>
        <pc:cxnChg chg="add mod">
          <ac:chgData name="Duncan BOUDET" userId="6747a5ed-eadf-4d61-8fbf-f199cb5fc77c" providerId="ADAL" clId="{31BBE7DE-8B9B-4A92-BCC9-38226BF66A96}" dt="2024-06-09T19:59:24.623" v="257" actId="208"/>
          <ac:cxnSpMkLst>
            <pc:docMk/>
            <pc:sldMk cId="906602372" sldId="256"/>
            <ac:cxnSpMk id="36" creationId="{CC0BBCB2-893D-291D-F1D6-9E88C6AEDCF5}"/>
          </ac:cxnSpMkLst>
        </pc:cxnChg>
        <pc:cxnChg chg="add mod">
          <ac:chgData name="Duncan BOUDET" userId="6747a5ed-eadf-4d61-8fbf-f199cb5fc77c" providerId="ADAL" clId="{31BBE7DE-8B9B-4A92-BCC9-38226BF66A96}" dt="2024-06-09T20:10:27.346" v="537" actId="14100"/>
          <ac:cxnSpMkLst>
            <pc:docMk/>
            <pc:sldMk cId="906602372" sldId="256"/>
            <ac:cxnSpMk id="50" creationId="{D6900801-427E-1757-B028-C4820E203AED}"/>
          </ac:cxnSpMkLst>
        </pc:cxnChg>
      </pc:sldChg>
      <pc:sldChg chg="addSp delSp modSp add mod">
        <pc:chgData name="Duncan BOUDET" userId="6747a5ed-eadf-4d61-8fbf-f199cb5fc77c" providerId="ADAL" clId="{31BBE7DE-8B9B-4A92-BCC9-38226BF66A96}" dt="2024-06-15T21:19:02.417" v="1048" actId="313"/>
        <pc:sldMkLst>
          <pc:docMk/>
          <pc:sldMk cId="3003717486" sldId="257"/>
        </pc:sldMkLst>
        <pc:spChg chg="add mod">
          <ac:chgData name="Duncan BOUDET" userId="6747a5ed-eadf-4d61-8fbf-f199cb5fc77c" providerId="ADAL" clId="{31BBE7DE-8B9B-4A92-BCC9-38226BF66A96}" dt="2024-06-15T21:08:04.712" v="761" actId="1076"/>
          <ac:spMkLst>
            <pc:docMk/>
            <pc:sldMk cId="3003717486" sldId="257"/>
            <ac:spMk id="2" creationId="{61F5DD39-E815-9D25-8CD7-C694659F1C4C}"/>
          </ac:spMkLst>
        </pc:spChg>
        <pc:spChg chg="mod">
          <ac:chgData name="Duncan BOUDET" userId="6747a5ed-eadf-4d61-8fbf-f199cb5fc77c" providerId="ADAL" clId="{31BBE7DE-8B9B-4A92-BCC9-38226BF66A96}" dt="2024-06-15T21:09:21.178" v="836" actId="1076"/>
          <ac:spMkLst>
            <pc:docMk/>
            <pc:sldMk cId="3003717486" sldId="257"/>
            <ac:spMk id="4" creationId="{1AA14536-04E6-CEA9-E0E5-69B3F20B4230}"/>
          </ac:spMkLst>
        </pc:spChg>
        <pc:spChg chg="mod">
          <ac:chgData name="Duncan BOUDET" userId="6747a5ed-eadf-4d61-8fbf-f199cb5fc77c" providerId="ADAL" clId="{31BBE7DE-8B9B-4A92-BCC9-38226BF66A96}" dt="2024-06-15T21:19:02.417" v="1048" actId="313"/>
          <ac:spMkLst>
            <pc:docMk/>
            <pc:sldMk cId="3003717486" sldId="257"/>
            <ac:spMk id="5" creationId="{F27F7135-67E6-D87A-75F6-8AD50A8B44DF}"/>
          </ac:spMkLst>
        </pc:spChg>
        <pc:spChg chg="mod">
          <ac:chgData name="Duncan BOUDET" userId="6747a5ed-eadf-4d61-8fbf-f199cb5fc77c" providerId="ADAL" clId="{31BBE7DE-8B9B-4A92-BCC9-38226BF66A96}" dt="2024-06-15T21:10:06.559" v="867" actId="20577"/>
          <ac:spMkLst>
            <pc:docMk/>
            <pc:sldMk cId="3003717486" sldId="257"/>
            <ac:spMk id="8" creationId="{EF5D8CCC-E6AA-8A4D-22C0-D69806422FAB}"/>
          </ac:spMkLst>
        </pc:spChg>
        <pc:spChg chg="mod">
          <ac:chgData name="Duncan BOUDET" userId="6747a5ed-eadf-4d61-8fbf-f199cb5fc77c" providerId="ADAL" clId="{31BBE7DE-8B9B-4A92-BCC9-38226BF66A96}" dt="2024-06-15T21:07:55.320" v="759" actId="14100"/>
          <ac:spMkLst>
            <pc:docMk/>
            <pc:sldMk cId="3003717486" sldId="257"/>
            <ac:spMk id="15" creationId="{28436501-67C6-DC91-9BAB-3245C4B8750A}"/>
          </ac:spMkLst>
        </pc:spChg>
        <pc:spChg chg="add mod">
          <ac:chgData name="Duncan BOUDET" userId="6747a5ed-eadf-4d61-8fbf-f199cb5fc77c" providerId="ADAL" clId="{31BBE7DE-8B9B-4A92-BCC9-38226BF66A96}" dt="2024-06-15T21:07:43.590" v="757" actId="207"/>
          <ac:spMkLst>
            <pc:docMk/>
            <pc:sldMk cId="3003717486" sldId="257"/>
            <ac:spMk id="17" creationId="{87F1F81C-7C15-D85C-CF3B-F19FF2A5E67B}"/>
          </ac:spMkLst>
        </pc:spChg>
        <pc:spChg chg="add mod">
          <ac:chgData name="Duncan BOUDET" userId="6747a5ed-eadf-4d61-8fbf-f199cb5fc77c" providerId="ADAL" clId="{31BBE7DE-8B9B-4A92-BCC9-38226BF66A96}" dt="2024-06-15T21:09:40.757" v="848" actId="1076"/>
          <ac:spMkLst>
            <pc:docMk/>
            <pc:sldMk cId="3003717486" sldId="257"/>
            <ac:spMk id="22" creationId="{48615894-DE49-E8A1-DC01-948671D4F945}"/>
          </ac:spMkLst>
        </pc:spChg>
        <pc:spChg chg="add mod">
          <ac:chgData name="Duncan BOUDET" userId="6747a5ed-eadf-4d61-8fbf-f199cb5fc77c" providerId="ADAL" clId="{31BBE7DE-8B9B-4A92-BCC9-38226BF66A96}" dt="2024-06-15T21:09:13.526" v="834" actId="1076"/>
          <ac:spMkLst>
            <pc:docMk/>
            <pc:sldMk cId="3003717486" sldId="257"/>
            <ac:spMk id="24" creationId="{D5E2354E-3CEB-4BFE-57A1-0778AC45BFFE}"/>
          </ac:spMkLst>
        </pc:spChg>
        <pc:spChg chg="del">
          <ac:chgData name="Duncan BOUDET" userId="6747a5ed-eadf-4d61-8fbf-f199cb5fc77c" providerId="ADAL" clId="{31BBE7DE-8B9B-4A92-BCC9-38226BF66A96}" dt="2024-06-15T21:06:42.800" v="746" actId="478"/>
          <ac:spMkLst>
            <pc:docMk/>
            <pc:sldMk cId="3003717486" sldId="257"/>
            <ac:spMk id="25" creationId="{4A3DDD35-1019-87D2-15E8-BCB31014B4DF}"/>
          </ac:spMkLst>
        </pc:spChg>
        <pc:spChg chg="add mod">
          <ac:chgData name="Duncan BOUDET" userId="6747a5ed-eadf-4d61-8fbf-f199cb5fc77c" providerId="ADAL" clId="{31BBE7DE-8B9B-4A92-BCC9-38226BF66A96}" dt="2024-06-15T21:09:38.013" v="847" actId="1076"/>
          <ac:spMkLst>
            <pc:docMk/>
            <pc:sldMk cId="3003717486" sldId="257"/>
            <ac:spMk id="26" creationId="{76049CBF-325E-E119-7948-C171B0BC47EF}"/>
          </ac:spMkLst>
        </pc:spChg>
        <pc:spChg chg="add mod">
          <ac:chgData name="Duncan BOUDET" userId="6747a5ed-eadf-4d61-8fbf-f199cb5fc77c" providerId="ADAL" clId="{31BBE7DE-8B9B-4A92-BCC9-38226BF66A96}" dt="2024-06-15T21:09:47.280" v="850" actId="1076"/>
          <ac:spMkLst>
            <pc:docMk/>
            <pc:sldMk cId="3003717486" sldId="257"/>
            <ac:spMk id="28" creationId="{EF4840D0-B9F4-821A-C124-DB512EB7500D}"/>
          </ac:spMkLst>
        </pc:spChg>
        <pc:spChg chg="add mod">
          <ac:chgData name="Duncan BOUDET" userId="6747a5ed-eadf-4d61-8fbf-f199cb5fc77c" providerId="ADAL" clId="{31BBE7DE-8B9B-4A92-BCC9-38226BF66A96}" dt="2024-06-15T21:12:15.735" v="937" actId="1038"/>
          <ac:spMkLst>
            <pc:docMk/>
            <pc:sldMk cId="3003717486" sldId="257"/>
            <ac:spMk id="29" creationId="{BE0AD648-5326-16B5-3F00-8AA86E1DBCA5}"/>
          </ac:spMkLst>
        </pc:spChg>
        <pc:spChg chg="del">
          <ac:chgData name="Duncan BOUDET" userId="6747a5ed-eadf-4d61-8fbf-f199cb5fc77c" providerId="ADAL" clId="{31BBE7DE-8B9B-4A92-BCC9-38226BF66A96}" dt="2024-06-15T21:06:40.812" v="745" actId="478"/>
          <ac:spMkLst>
            <pc:docMk/>
            <pc:sldMk cId="3003717486" sldId="257"/>
            <ac:spMk id="30" creationId="{F1DEFFD3-ABA1-5677-D046-7DC014A7C00E}"/>
          </ac:spMkLst>
        </pc:spChg>
        <pc:spChg chg="mod">
          <ac:chgData name="Duncan BOUDET" userId="6747a5ed-eadf-4d61-8fbf-f199cb5fc77c" providerId="ADAL" clId="{31BBE7DE-8B9B-4A92-BCC9-38226BF66A96}" dt="2024-06-15T21:06:37.584" v="744" actId="20577"/>
          <ac:spMkLst>
            <pc:docMk/>
            <pc:sldMk cId="3003717486" sldId="257"/>
            <ac:spMk id="31" creationId="{C28FDE16-8404-5E68-CDE9-758B42729761}"/>
          </ac:spMkLst>
        </pc:spChg>
        <pc:spChg chg="mod">
          <ac:chgData name="Duncan BOUDET" userId="6747a5ed-eadf-4d61-8fbf-f199cb5fc77c" providerId="ADAL" clId="{31BBE7DE-8B9B-4A92-BCC9-38226BF66A96}" dt="2024-06-15T21:14:09.258" v="1010" actId="1076"/>
          <ac:spMkLst>
            <pc:docMk/>
            <pc:sldMk cId="3003717486" sldId="257"/>
            <ac:spMk id="32" creationId="{B442FA96-3486-643D-C930-9ED9021A5EE8}"/>
          </ac:spMkLst>
        </pc:spChg>
        <pc:spChg chg="mod">
          <ac:chgData name="Duncan BOUDET" userId="6747a5ed-eadf-4d61-8fbf-f199cb5fc77c" providerId="ADAL" clId="{31BBE7DE-8B9B-4A92-BCC9-38226BF66A96}" dt="2024-06-15T21:13:25.560" v="981" actId="20577"/>
          <ac:spMkLst>
            <pc:docMk/>
            <pc:sldMk cId="3003717486" sldId="257"/>
            <ac:spMk id="33" creationId="{1ED86C28-89A1-D825-ED49-37E5548CC2CF}"/>
          </ac:spMkLst>
        </pc:spChg>
        <pc:spChg chg="mod">
          <ac:chgData name="Duncan BOUDET" userId="6747a5ed-eadf-4d61-8fbf-f199cb5fc77c" providerId="ADAL" clId="{31BBE7DE-8B9B-4A92-BCC9-38226BF66A96}" dt="2024-06-15T21:13:31.660" v="985" actId="20577"/>
          <ac:spMkLst>
            <pc:docMk/>
            <pc:sldMk cId="3003717486" sldId="257"/>
            <ac:spMk id="34" creationId="{28478567-13C7-9A3C-F5B4-11046E1CDC61}"/>
          </ac:spMkLst>
        </pc:spChg>
        <pc:spChg chg="add mod">
          <ac:chgData name="Duncan BOUDET" userId="6747a5ed-eadf-4d61-8fbf-f199cb5fc77c" providerId="ADAL" clId="{31BBE7DE-8B9B-4A92-BCC9-38226BF66A96}" dt="2024-06-15T21:12:03.241" v="936" actId="20577"/>
          <ac:spMkLst>
            <pc:docMk/>
            <pc:sldMk cId="3003717486" sldId="257"/>
            <ac:spMk id="37" creationId="{4DA12214-43D1-11D4-8F28-D73AB03615BE}"/>
          </ac:spMkLst>
        </pc:spChg>
        <pc:spChg chg="add mod">
          <ac:chgData name="Duncan BOUDET" userId="6747a5ed-eadf-4d61-8fbf-f199cb5fc77c" providerId="ADAL" clId="{31BBE7DE-8B9B-4A92-BCC9-38226BF66A96}" dt="2024-06-15T21:12:38.935" v="947" actId="20577"/>
          <ac:spMkLst>
            <pc:docMk/>
            <pc:sldMk cId="3003717486" sldId="257"/>
            <ac:spMk id="38" creationId="{60497444-FEC2-3BF7-0105-884876D5FFBE}"/>
          </ac:spMkLst>
        </pc:spChg>
        <pc:spChg chg="add mod">
          <ac:chgData name="Duncan BOUDET" userId="6747a5ed-eadf-4d61-8fbf-f199cb5fc77c" providerId="ADAL" clId="{31BBE7DE-8B9B-4A92-BCC9-38226BF66A96}" dt="2024-06-15T21:12:41.557" v="948"/>
          <ac:spMkLst>
            <pc:docMk/>
            <pc:sldMk cId="3003717486" sldId="257"/>
            <ac:spMk id="39" creationId="{105C0036-9D22-BC8F-87B8-FF326AD5F0F5}"/>
          </ac:spMkLst>
        </pc:spChg>
        <pc:spChg chg="mod">
          <ac:chgData name="Duncan BOUDET" userId="6747a5ed-eadf-4d61-8fbf-f199cb5fc77c" providerId="ADAL" clId="{31BBE7DE-8B9B-4A92-BCC9-38226BF66A96}" dt="2024-06-15T21:14:00.044" v="1006" actId="122"/>
          <ac:spMkLst>
            <pc:docMk/>
            <pc:sldMk cId="3003717486" sldId="257"/>
            <ac:spMk id="40" creationId="{1450E11B-89DB-87F7-05FB-D2ACE16788A5}"/>
          </ac:spMkLst>
        </pc:spChg>
        <pc:spChg chg="add mod">
          <ac:chgData name="Duncan BOUDET" userId="6747a5ed-eadf-4d61-8fbf-f199cb5fc77c" providerId="ADAL" clId="{31BBE7DE-8B9B-4A92-BCC9-38226BF66A96}" dt="2024-06-15T21:13:01.551" v="969" actId="122"/>
          <ac:spMkLst>
            <pc:docMk/>
            <pc:sldMk cId="3003717486" sldId="257"/>
            <ac:spMk id="41" creationId="{A078C51A-191B-3F51-E32F-9F682C6B9541}"/>
          </ac:spMkLst>
        </pc:spChg>
        <pc:spChg chg="add mod">
          <ac:chgData name="Duncan BOUDET" userId="6747a5ed-eadf-4d61-8fbf-f199cb5fc77c" providerId="ADAL" clId="{31BBE7DE-8B9B-4A92-BCC9-38226BF66A96}" dt="2024-06-15T21:14:30.549" v="1023" actId="20577"/>
          <ac:spMkLst>
            <pc:docMk/>
            <pc:sldMk cId="3003717486" sldId="257"/>
            <ac:spMk id="42" creationId="{600B5099-77B2-4341-EE9C-A7239C2AD1E1}"/>
          </ac:spMkLst>
        </pc:spChg>
        <pc:spChg chg="mod">
          <ac:chgData name="Duncan BOUDET" userId="6747a5ed-eadf-4d61-8fbf-f199cb5fc77c" providerId="ADAL" clId="{31BBE7DE-8B9B-4A92-BCC9-38226BF66A96}" dt="2024-06-15T21:14:55.663" v="1031" actId="1076"/>
          <ac:spMkLst>
            <pc:docMk/>
            <pc:sldMk cId="3003717486" sldId="257"/>
            <ac:spMk id="43" creationId="{5FFD3E81-763B-B2FF-FE04-0AE1A5D6239C}"/>
          </ac:spMkLst>
        </pc:spChg>
        <pc:spChg chg="mod">
          <ac:chgData name="Duncan BOUDET" userId="6747a5ed-eadf-4d61-8fbf-f199cb5fc77c" providerId="ADAL" clId="{31BBE7DE-8B9B-4A92-BCC9-38226BF66A96}" dt="2024-06-15T21:14:37.119" v="1024" actId="20577"/>
          <ac:spMkLst>
            <pc:docMk/>
            <pc:sldMk cId="3003717486" sldId="257"/>
            <ac:spMk id="45" creationId="{8ABC8609-EF08-BF27-F4A4-ADC0E9517E79}"/>
          </ac:spMkLst>
        </pc:spChg>
        <pc:spChg chg="mod">
          <ac:chgData name="Duncan BOUDET" userId="6747a5ed-eadf-4d61-8fbf-f199cb5fc77c" providerId="ADAL" clId="{31BBE7DE-8B9B-4A92-BCC9-38226BF66A96}" dt="2024-06-15T21:14:49.509" v="1028" actId="122"/>
          <ac:spMkLst>
            <pc:docMk/>
            <pc:sldMk cId="3003717486" sldId="257"/>
            <ac:spMk id="48" creationId="{3D3A07C1-461A-60A4-E360-BBBD916DD126}"/>
          </ac:spMkLst>
        </pc:spChg>
        <pc:spChg chg="del">
          <ac:chgData name="Duncan BOUDET" userId="6747a5ed-eadf-4d61-8fbf-f199cb5fc77c" providerId="ADAL" clId="{31BBE7DE-8B9B-4A92-BCC9-38226BF66A96}" dt="2024-06-15T21:14:53.129" v="1029" actId="478"/>
          <ac:spMkLst>
            <pc:docMk/>
            <pc:sldMk cId="3003717486" sldId="257"/>
            <ac:spMk id="53" creationId="{C11A46CE-FA77-7426-3BAD-7D8F918D6AB1}"/>
          </ac:spMkLst>
        </pc:spChg>
        <pc:spChg chg="mod">
          <ac:chgData name="Duncan BOUDET" userId="6747a5ed-eadf-4d61-8fbf-f199cb5fc77c" providerId="ADAL" clId="{31BBE7DE-8B9B-4A92-BCC9-38226BF66A96}" dt="2024-06-15T21:15:13.128" v="1047" actId="20577"/>
          <ac:spMkLst>
            <pc:docMk/>
            <pc:sldMk cId="3003717486" sldId="257"/>
            <ac:spMk id="54" creationId="{3CEB67E8-09E7-6A3F-7136-FF55EC25C2CE}"/>
          </ac:spMkLst>
        </pc:spChg>
        <pc:picChg chg="del">
          <ac:chgData name="Duncan BOUDET" userId="6747a5ed-eadf-4d61-8fbf-f199cb5fc77c" providerId="ADAL" clId="{31BBE7DE-8B9B-4A92-BCC9-38226BF66A96}" dt="2024-06-15T21:06:43.704" v="747" actId="478"/>
          <ac:picMkLst>
            <pc:docMk/>
            <pc:sldMk cId="3003717486" sldId="257"/>
            <ac:picMk id="23" creationId="{4221BE92-E445-D3DF-D829-A80398FF62E1}"/>
          </ac:picMkLst>
        </pc:picChg>
        <pc:picChg chg="del">
          <ac:chgData name="Duncan BOUDET" userId="6747a5ed-eadf-4d61-8fbf-f199cb5fc77c" providerId="ADAL" clId="{31BBE7DE-8B9B-4A92-BCC9-38226BF66A96}" dt="2024-06-15T21:13:08.470" v="970" actId="478"/>
          <ac:picMkLst>
            <pc:docMk/>
            <pc:sldMk cId="3003717486" sldId="257"/>
            <ac:picMk id="58" creationId="{92F83B07-11A8-5EC7-4760-596C5A775BF0}"/>
          </ac:picMkLst>
        </pc:picChg>
        <pc:cxnChg chg="add mod">
          <ac:chgData name="Duncan BOUDET" userId="6747a5ed-eadf-4d61-8fbf-f199cb5fc77c" providerId="ADAL" clId="{31BBE7DE-8B9B-4A92-BCC9-38226BF66A96}" dt="2024-06-15T21:08:04.712" v="761" actId="1076"/>
          <ac:cxnSpMkLst>
            <pc:docMk/>
            <pc:sldMk cId="3003717486" sldId="257"/>
            <ac:cxnSpMk id="7" creationId="{1EC9B56E-E069-3B16-92D5-71BC05AEA364}"/>
          </ac:cxnSpMkLst>
        </pc:cxnChg>
        <pc:cxnChg chg="del">
          <ac:chgData name="Duncan BOUDET" userId="6747a5ed-eadf-4d61-8fbf-f199cb5fc77c" providerId="ADAL" clId="{31BBE7DE-8B9B-4A92-BCC9-38226BF66A96}" dt="2024-06-15T21:06:47.272" v="748" actId="478"/>
          <ac:cxnSpMkLst>
            <pc:docMk/>
            <pc:sldMk cId="3003717486" sldId="257"/>
            <ac:cxnSpMk id="27" creationId="{00613C4C-1F40-31E5-77F9-B3F6E7AD7879}"/>
          </ac:cxnSpMkLst>
        </pc:cxnChg>
        <pc:cxnChg chg="add mod">
          <ac:chgData name="Duncan BOUDET" userId="6747a5ed-eadf-4d61-8fbf-f199cb5fc77c" providerId="ADAL" clId="{31BBE7DE-8B9B-4A92-BCC9-38226BF66A96}" dt="2024-06-15T21:11:04.101" v="876" actId="1076"/>
          <ac:cxnSpMkLst>
            <pc:docMk/>
            <pc:sldMk cId="3003717486" sldId="257"/>
            <ac:cxnSpMk id="35" creationId="{E009FD08-0406-ADE8-2C25-CDC4D36FF6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D5ED5-BCC8-A638-CDF1-AE8C58CFF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3034C5-E320-3628-B9EF-79217678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51803-2856-548D-C7ED-A7FA9EF8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A9E0B-7A8A-AAB4-C5A1-14A20527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D587F-3720-B779-8D68-915CFE1F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7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54B1A-2FA9-95BE-6E6A-7E20FA5F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F4930C-E4B2-27FD-0DBA-D2DD5FD0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2BFBA-2BAD-E051-3F28-26ED91AA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694CED-5CB4-A955-A041-737C078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86C9B-2C3C-3298-746D-1EB9E749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0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602079-17C3-36C5-558B-E771B9BB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98C45-EA13-17F9-F8DD-99E752D9D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FEBE7-DA2E-B912-BB15-53A55C81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F5064-A682-2125-5677-612922F4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B779F-4486-4B43-8689-9C75EF53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0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53627-64EC-BA34-1C1E-E8D7345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B15F3-4F67-0F82-27EE-1F896375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A9610-8006-C2B6-7BC3-94B32E02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6E109-7C69-07AF-6569-D5366147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D9A95-BBCE-D5E4-147D-0884A4D5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65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A21C2-8C74-6BDD-6A55-105A66B4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8E1AE8-4449-50AD-01DE-BB91118E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0F016-08B4-98CE-C867-BE3744B7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1C0B8C-E5A5-65B7-414B-4FFEF5A5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33B2A-BD96-304B-8987-F30B8143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87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1F1DD-2359-61CB-9C38-EA7901B0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F5DB8-99C8-1419-DBE9-CA10D526E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6DF79C-3C2F-1268-8D7C-73F6ED86E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7BF65-F31D-9D22-9345-B0379635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38747D-4DB2-8A71-23BF-738FD81D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C5DD1-F8D1-8370-DDF2-CD9A6F02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12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4551A-E0C1-9758-95E0-733DF977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4E229D-A951-6FC7-C2F2-AC60885A8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1D2E0F-5880-C42F-B592-7747C0C3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7A9CB9-747A-18EC-5AD5-6078BA3F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A98B95-4AB4-FCA8-5EE3-012E639CE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CFC2B8-44B1-E89F-64D6-80B288F3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F8BF25-6D6A-68AA-64B7-90152B68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E5E815-B5DA-89AE-7D56-E186F87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F2AB8-27FE-C9DF-D9D4-132247B8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7D0FEC-D08C-49AB-368F-C6497910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232DE9-679A-6272-5A7D-FA7B3E8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120822-1ECF-0778-30B0-311CD011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5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6D7B31-D558-11D0-E503-8C7DB1BC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A20FE3-6F2C-AF9C-7939-00344D92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C7BD6-8791-6F49-CC3B-39483258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5A003-734C-916B-5E58-BB511C41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8DFC5-0681-D7DA-44C7-66C84784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6FED99-F733-DE54-B228-95AC44B70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838A1-5678-9539-C139-B036323D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225F50-6CAC-72F6-B202-AA0EF44F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9D34A-3302-FEAC-5B3E-45FC02DC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3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8280F-67DB-47E4-18BE-9A1FCDE4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CFF315-8420-2E5A-8B6F-806B3E658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6A1AD5-B724-8CFC-66D5-E7AB03003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824C49-4F19-5C4B-04E7-F245C533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C5EFC3-839D-7A6D-0ECC-7D84B4E5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D1F0F-67E5-23C6-6C93-8EE3B489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61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B47466-6D3B-62E2-6901-6714918B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90139-C089-71EC-1F2E-F2F8F7119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CAA2A5-B90B-54C7-C005-9EC7F7961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26CEF-3A02-4AB8-B581-E0D2725C92E7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F8E8-DC3B-B2D5-03DD-08A04CF5B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2C232-358A-F44D-C5B2-4F3AF818C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EA5A9-7CEE-438F-9B48-9DB14F6A6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54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14536-04E6-CEA9-E0E5-69B3F20B4230}"/>
              </a:ext>
            </a:extLst>
          </p:cNvPr>
          <p:cNvSpPr/>
          <p:nvPr/>
        </p:nvSpPr>
        <p:spPr>
          <a:xfrm>
            <a:off x="219075" y="220848"/>
            <a:ext cx="2266950" cy="3898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7F7135-67E6-D87A-75F6-8AD50A8B44DF}"/>
              </a:ext>
            </a:extLst>
          </p:cNvPr>
          <p:cNvSpPr txBox="1"/>
          <p:nvPr/>
        </p:nvSpPr>
        <p:spPr>
          <a:xfrm>
            <a:off x="219075" y="200025"/>
            <a:ext cx="22669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attente appels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CA85A-1CBF-BE7D-E9A3-DA48F40B1C83}"/>
              </a:ext>
            </a:extLst>
          </p:cNvPr>
          <p:cNvSpPr/>
          <p:nvPr/>
        </p:nvSpPr>
        <p:spPr>
          <a:xfrm>
            <a:off x="2571749" y="200024"/>
            <a:ext cx="9334501" cy="3898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5D8CCC-E6AA-8A4D-22C0-D69806422FAB}"/>
              </a:ext>
            </a:extLst>
          </p:cNvPr>
          <p:cNvSpPr txBox="1"/>
          <p:nvPr/>
        </p:nvSpPr>
        <p:spPr>
          <a:xfrm>
            <a:off x="2571750" y="200025"/>
            <a:ext cx="22669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Avancée du scénario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53FE34-D5F5-86F7-19AF-95148932F7BA}"/>
              </a:ext>
            </a:extLst>
          </p:cNvPr>
          <p:cNvSpPr txBox="1"/>
          <p:nvPr/>
        </p:nvSpPr>
        <p:spPr>
          <a:xfrm>
            <a:off x="2571750" y="630912"/>
            <a:ext cx="226695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Heure: 16h15</a:t>
            </a:r>
          </a:p>
          <a:p>
            <a:r>
              <a:rPr lang="fr-FR" sz="1400" dirty="0"/>
              <a:t>Evènement: 16/33</a:t>
            </a:r>
          </a:p>
          <a:p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B26B96-B94C-9D80-D4BD-668EC6A48A41}"/>
              </a:ext>
            </a:extLst>
          </p:cNvPr>
          <p:cNvSpPr txBox="1"/>
          <p:nvPr/>
        </p:nvSpPr>
        <p:spPr>
          <a:xfrm>
            <a:off x="4953000" y="200025"/>
            <a:ext cx="695325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	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Branche AIX – Défaut clim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n°XXX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– Doit consulter manuel dépannage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BRANCHE TOULON – 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75B5C5-068F-FCD3-976D-BF4C9C2B2051}"/>
              </a:ext>
            </a:extLst>
          </p:cNvPr>
          <p:cNvSpPr txBox="1"/>
          <p:nvPr/>
        </p:nvSpPr>
        <p:spPr>
          <a:xfrm>
            <a:off x="4953000" y="200025"/>
            <a:ext cx="22669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Evènement en cours: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663174-AA20-248F-21C9-BC70505B8710}"/>
              </a:ext>
            </a:extLst>
          </p:cNvPr>
          <p:cNvSpPr txBox="1"/>
          <p:nvPr/>
        </p:nvSpPr>
        <p:spPr>
          <a:xfrm>
            <a:off x="4953000" y="2167527"/>
            <a:ext cx="6953250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	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Branche AIX – Train retardé de 5 min au départ de AXP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BRANCHE TOULON – Le </a:t>
            </a:r>
            <a:r>
              <a:rPr lang="fr-FR" sz="1400" b="1" u="sng" dirty="0">
                <a:solidFill>
                  <a:schemeClr val="accent1">
                    <a:lumMod val="75000"/>
                  </a:schemeClr>
                </a:solidFill>
              </a:rPr>
              <a:t>881643</a:t>
            </a:r>
            <a:r>
              <a:rPr lang="fr-FR" sz="1400" dirty="0">
                <a:solidFill>
                  <a:prstClr val="black"/>
                </a:solidFill>
                <a:latin typeface="Aptos" panose="02110004020202020204"/>
              </a:rPr>
              <a:t> est arrêté en pleine voie, le conducteur ne répond pas à la radio</a:t>
            </a:r>
          </a:p>
          <a:p>
            <a:pPr>
              <a:defRPr/>
            </a:pPr>
            <a:endParaRPr lang="fr-FR" sz="1400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endParaRPr lang="fr-FR" sz="600" b="1" dirty="0"/>
          </a:p>
          <a:p>
            <a:pPr>
              <a:defRPr/>
            </a:pPr>
            <a:endParaRPr lang="fr-FR" sz="600" b="1" dirty="0"/>
          </a:p>
          <a:p>
            <a:pPr>
              <a:defRPr/>
            </a:pPr>
            <a:endParaRPr lang="fr-FR" sz="300" b="1" dirty="0"/>
          </a:p>
          <a:p>
            <a:pPr>
              <a:defRPr/>
            </a:pPr>
            <a:endParaRPr lang="fr-FR" sz="300" b="1" dirty="0"/>
          </a:p>
          <a:p>
            <a:pPr>
              <a:defRPr/>
            </a:pPr>
            <a:endParaRPr lang="fr-FR" sz="3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C5B446-36A5-9779-4B48-2034A4913CC1}"/>
              </a:ext>
            </a:extLst>
          </p:cNvPr>
          <p:cNvSpPr txBox="1"/>
          <p:nvPr/>
        </p:nvSpPr>
        <p:spPr>
          <a:xfrm>
            <a:off x="4953000" y="2173949"/>
            <a:ext cx="22669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Prochain évènement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36501-67C6-DC91-9BAB-3245C4B8750A}"/>
              </a:ext>
            </a:extLst>
          </p:cNvPr>
          <p:cNvSpPr/>
          <p:nvPr/>
        </p:nvSpPr>
        <p:spPr>
          <a:xfrm>
            <a:off x="219075" y="3608889"/>
            <a:ext cx="2266950" cy="489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logo, symbole, Graphique, clipart&#10;&#10;Description générée automatiquement">
            <a:extLst>
              <a:ext uri="{FF2B5EF4-FFF2-40B4-BE49-F238E27FC236}">
                <a16:creationId xmlns:a16="http://schemas.microsoft.com/office/drawing/2014/main" id="{4221BE92-E445-D3DF-D829-A80398FF6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3645454"/>
            <a:ext cx="927101" cy="4166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A3DDD35-1019-87D2-15E8-BCB31014B4DF}"/>
              </a:ext>
            </a:extLst>
          </p:cNvPr>
          <p:cNvSpPr txBox="1"/>
          <p:nvPr/>
        </p:nvSpPr>
        <p:spPr>
          <a:xfrm>
            <a:off x="1244599" y="3586459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Durée Appel </a:t>
            </a:r>
          </a:p>
          <a:p>
            <a:pPr algn="ctr"/>
            <a:r>
              <a:rPr lang="fr-FR" sz="1400" dirty="0"/>
              <a:t>01:25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0613C4C-1F40-31E5-77F9-B3F6E7AD7879}"/>
              </a:ext>
            </a:extLst>
          </p:cNvPr>
          <p:cNvCxnSpPr>
            <a:cxnSpLocks/>
          </p:cNvCxnSpPr>
          <p:nvPr/>
        </p:nvCxnSpPr>
        <p:spPr>
          <a:xfrm>
            <a:off x="1314450" y="3608889"/>
            <a:ext cx="0" cy="489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1DEFFD3-ABA1-5677-D046-7DC014A7C00E}"/>
              </a:ext>
            </a:extLst>
          </p:cNvPr>
          <p:cNvSpPr txBox="1"/>
          <p:nvPr/>
        </p:nvSpPr>
        <p:spPr>
          <a:xfrm>
            <a:off x="227012" y="2962558"/>
            <a:ext cx="226695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Appel En cours</a:t>
            </a:r>
          </a:p>
          <a:p>
            <a:pPr algn="ctr"/>
            <a:r>
              <a:rPr lang="fr-FR" dirty="0"/>
              <a:t>PAC TER 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8FDE16-8404-5E68-CDE9-758B42729761}"/>
              </a:ext>
            </a:extLst>
          </p:cNvPr>
          <p:cNvSpPr txBox="1"/>
          <p:nvPr/>
        </p:nvSpPr>
        <p:spPr>
          <a:xfrm>
            <a:off x="361950" y="679450"/>
            <a:ext cx="1993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-PAC TER 4</a:t>
            </a:r>
          </a:p>
          <a:p>
            <a:r>
              <a:rPr lang="fr-FR" sz="1400" dirty="0"/>
              <a:t>-Régulateur 2</a:t>
            </a:r>
          </a:p>
          <a:p>
            <a:r>
              <a:rPr lang="fr-FR" sz="1400" dirty="0"/>
              <a:t>-Hiérarchie TER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42FA96-3486-643D-C930-9ED9021A5EE8}"/>
              </a:ext>
            </a:extLst>
          </p:cNvPr>
          <p:cNvSpPr/>
          <p:nvPr/>
        </p:nvSpPr>
        <p:spPr>
          <a:xfrm>
            <a:off x="186353" y="4229729"/>
            <a:ext cx="6633546" cy="2583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ED86C28-89A1-D825-ED49-37E5548CC2CF}"/>
              </a:ext>
            </a:extLst>
          </p:cNvPr>
          <p:cNvSpPr txBox="1"/>
          <p:nvPr/>
        </p:nvSpPr>
        <p:spPr>
          <a:xfrm>
            <a:off x="219075" y="4243001"/>
            <a:ext cx="22669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Aide numéro train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8478567-13C7-9A3C-F5B4-11046E1CDC61}"/>
              </a:ext>
            </a:extLst>
          </p:cNvPr>
          <p:cNvSpPr txBox="1"/>
          <p:nvPr/>
        </p:nvSpPr>
        <p:spPr>
          <a:xfrm>
            <a:off x="219075" y="4602121"/>
            <a:ext cx="226695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Numéro train:       881643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C0BBCB2-893D-291D-F1D6-9E88C6AEDCF5}"/>
              </a:ext>
            </a:extLst>
          </p:cNvPr>
          <p:cNvCxnSpPr>
            <a:cxnSpLocks/>
          </p:cNvCxnSpPr>
          <p:nvPr/>
        </p:nvCxnSpPr>
        <p:spPr>
          <a:xfrm>
            <a:off x="1514475" y="4601980"/>
            <a:ext cx="0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1450E11B-89DB-87F7-05FB-D2ACE16788A5}"/>
              </a:ext>
            </a:extLst>
          </p:cNvPr>
          <p:cNvSpPr txBox="1"/>
          <p:nvPr/>
        </p:nvSpPr>
        <p:spPr>
          <a:xfrm>
            <a:off x="219075" y="4912409"/>
            <a:ext cx="2266950" cy="18928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Données: 881645</a:t>
            </a:r>
          </a:p>
          <a:p>
            <a:r>
              <a:rPr lang="fr-FR" dirty="0"/>
              <a:t>Régularité: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+15</a:t>
            </a:r>
          </a:p>
          <a:p>
            <a:pPr>
              <a:lnSpc>
                <a:spcPct val="150000"/>
              </a:lnSpc>
            </a:pPr>
            <a:r>
              <a:rPr lang="fr-FR" dirty="0"/>
              <a:t>Etat: moteur 1 isolé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FD3E81-763B-B2FF-FE04-0AE1A5D6239C}"/>
              </a:ext>
            </a:extLst>
          </p:cNvPr>
          <p:cNvSpPr/>
          <p:nvPr/>
        </p:nvSpPr>
        <p:spPr>
          <a:xfrm>
            <a:off x="7007225" y="4222177"/>
            <a:ext cx="4899025" cy="2583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36E416-BFAA-52C2-5BAB-E7F4808E3CB4}"/>
              </a:ext>
            </a:extLst>
          </p:cNvPr>
          <p:cNvSpPr txBox="1"/>
          <p:nvPr/>
        </p:nvSpPr>
        <p:spPr>
          <a:xfrm>
            <a:off x="2571750" y="1442524"/>
            <a:ext cx="2266950" cy="264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pPr algn="ctr"/>
            <a:r>
              <a:rPr lang="fr-FR" sz="4400" dirty="0"/>
              <a:t>X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	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pPr algn="ctr"/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ABC8609-EF08-BF27-F4A4-ADC0E9517E79}"/>
              </a:ext>
            </a:extLst>
          </p:cNvPr>
          <p:cNvSpPr txBox="1"/>
          <p:nvPr/>
        </p:nvSpPr>
        <p:spPr>
          <a:xfrm>
            <a:off x="7007225" y="4232648"/>
            <a:ext cx="22669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Aide document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D3A07C1-461A-60A4-E360-BBBD916DD126}"/>
              </a:ext>
            </a:extLst>
          </p:cNvPr>
          <p:cNvSpPr txBox="1"/>
          <p:nvPr/>
        </p:nvSpPr>
        <p:spPr>
          <a:xfrm>
            <a:off x="9493315" y="4259301"/>
            <a:ext cx="22669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Numéro Doc :  RDS06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6900801-427E-1757-B028-C4820E203AED}"/>
              </a:ext>
            </a:extLst>
          </p:cNvPr>
          <p:cNvCxnSpPr>
            <a:cxnSpLocks/>
          </p:cNvCxnSpPr>
          <p:nvPr/>
        </p:nvCxnSpPr>
        <p:spPr>
          <a:xfrm>
            <a:off x="9274175" y="4601980"/>
            <a:ext cx="2632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11A46CE-FA77-7426-3BAD-7D8F918D6AB1}"/>
              </a:ext>
            </a:extLst>
          </p:cNvPr>
          <p:cNvSpPr/>
          <p:nvPr/>
        </p:nvSpPr>
        <p:spPr>
          <a:xfrm>
            <a:off x="10668000" y="4287877"/>
            <a:ext cx="819150" cy="2554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CEB67E8-09E7-6A3F-7136-FF55EC25C2CE}"/>
              </a:ext>
            </a:extLst>
          </p:cNvPr>
          <p:cNvSpPr txBox="1"/>
          <p:nvPr/>
        </p:nvSpPr>
        <p:spPr>
          <a:xfrm>
            <a:off x="7238999" y="4755868"/>
            <a:ext cx="4248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Document RDS 06:</a:t>
            </a:r>
          </a:p>
          <a:p>
            <a:endParaRPr lang="fr-FR" sz="1400" dirty="0"/>
          </a:p>
          <a:p>
            <a:r>
              <a:rPr lang="fr-FR" sz="1400" dirty="0"/>
              <a:t>Lorem ipsum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do </a:t>
            </a:r>
            <a:r>
              <a:rPr lang="fr-FR" sz="1400" dirty="0" err="1"/>
              <a:t>eiusmod</a:t>
            </a:r>
            <a:r>
              <a:rPr lang="fr-FR" sz="1400" dirty="0"/>
              <a:t> </a:t>
            </a:r>
            <a:r>
              <a:rPr lang="fr-FR" sz="1400" dirty="0" err="1"/>
              <a:t>tempor</a:t>
            </a:r>
            <a:r>
              <a:rPr lang="fr-FR" sz="1400" dirty="0"/>
              <a:t> </a:t>
            </a:r>
            <a:r>
              <a:rPr lang="fr-FR" sz="1400" dirty="0" err="1"/>
              <a:t>incididunt</a:t>
            </a:r>
            <a:r>
              <a:rPr lang="fr-FR" sz="1400" dirty="0"/>
              <a:t> ut </a:t>
            </a:r>
            <a:r>
              <a:rPr lang="fr-FR" sz="1400" dirty="0" err="1"/>
              <a:t>labore</a:t>
            </a:r>
            <a:r>
              <a:rPr lang="fr-FR" sz="1400" dirty="0"/>
              <a:t> et </a:t>
            </a:r>
            <a:r>
              <a:rPr lang="fr-FR" sz="1400" dirty="0" err="1"/>
              <a:t>dolore</a:t>
            </a:r>
            <a:r>
              <a:rPr lang="fr-FR" sz="1400" dirty="0"/>
              <a:t> magna </a:t>
            </a:r>
            <a:r>
              <a:rPr lang="fr-FR" sz="1400" dirty="0" err="1"/>
              <a:t>aliqua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-Choix 1</a:t>
            </a:r>
          </a:p>
          <a:p>
            <a:r>
              <a:rPr lang="fr-FR" sz="1400" dirty="0"/>
              <a:t>-Choix 2</a:t>
            </a:r>
          </a:p>
        </p:txBody>
      </p:sp>
      <p:pic>
        <p:nvPicPr>
          <p:cNvPr id="58" name="Image 5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2F83B07-11A8-5EC7-4760-596C5A775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12" y="4287877"/>
            <a:ext cx="2906699" cy="247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0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14536-04E6-CEA9-E0E5-69B3F20B4230}"/>
              </a:ext>
            </a:extLst>
          </p:cNvPr>
          <p:cNvSpPr/>
          <p:nvPr/>
        </p:nvSpPr>
        <p:spPr>
          <a:xfrm>
            <a:off x="219075" y="220848"/>
            <a:ext cx="2266950" cy="3898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7F7135-67E6-D87A-75F6-8AD50A8B44DF}"/>
              </a:ext>
            </a:extLst>
          </p:cNvPr>
          <p:cNvSpPr txBox="1"/>
          <p:nvPr/>
        </p:nvSpPr>
        <p:spPr>
          <a:xfrm>
            <a:off x="219075" y="200025"/>
            <a:ext cx="22669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scénarios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CA85A-1CBF-BE7D-E9A3-DA48F40B1C83}"/>
              </a:ext>
            </a:extLst>
          </p:cNvPr>
          <p:cNvSpPr/>
          <p:nvPr/>
        </p:nvSpPr>
        <p:spPr>
          <a:xfrm>
            <a:off x="2571749" y="200024"/>
            <a:ext cx="9334501" cy="3898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5D8CCC-E6AA-8A4D-22C0-D69806422FAB}"/>
              </a:ext>
            </a:extLst>
          </p:cNvPr>
          <p:cNvSpPr txBox="1"/>
          <p:nvPr/>
        </p:nvSpPr>
        <p:spPr>
          <a:xfrm>
            <a:off x="2571750" y="200025"/>
            <a:ext cx="22669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Ecriture scénario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53FE34-D5F5-86F7-19AF-95148932F7BA}"/>
              </a:ext>
            </a:extLst>
          </p:cNvPr>
          <p:cNvSpPr txBox="1"/>
          <p:nvPr/>
        </p:nvSpPr>
        <p:spPr>
          <a:xfrm>
            <a:off x="2571750" y="630912"/>
            <a:ext cx="226695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Heure: 16h15</a:t>
            </a:r>
          </a:p>
          <a:p>
            <a:r>
              <a:rPr lang="fr-FR" sz="1400" dirty="0"/>
              <a:t>Evènement: 16/33</a:t>
            </a:r>
          </a:p>
          <a:p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B26B96-B94C-9D80-D4BD-668EC6A48A41}"/>
              </a:ext>
            </a:extLst>
          </p:cNvPr>
          <p:cNvSpPr txBox="1"/>
          <p:nvPr/>
        </p:nvSpPr>
        <p:spPr>
          <a:xfrm>
            <a:off x="4953000" y="200025"/>
            <a:ext cx="695325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	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Branche AIX – Défaut clim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n°XXX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– Doit consulter manuel dépannage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BRANCHE TOULON – 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75B5C5-068F-FCD3-976D-BF4C9C2B2051}"/>
              </a:ext>
            </a:extLst>
          </p:cNvPr>
          <p:cNvSpPr txBox="1"/>
          <p:nvPr/>
        </p:nvSpPr>
        <p:spPr>
          <a:xfrm>
            <a:off x="4953000" y="200025"/>
            <a:ext cx="22669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Evènement en cours: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663174-AA20-248F-21C9-BC70505B8710}"/>
              </a:ext>
            </a:extLst>
          </p:cNvPr>
          <p:cNvSpPr txBox="1"/>
          <p:nvPr/>
        </p:nvSpPr>
        <p:spPr>
          <a:xfrm>
            <a:off x="4953000" y="2167527"/>
            <a:ext cx="6953250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	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Branche AIX – Train retardé de 5 min au départ de AXP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BRANCHE TOULON – Le </a:t>
            </a:r>
            <a:r>
              <a:rPr lang="fr-FR" sz="1400" b="1" u="sng" dirty="0">
                <a:solidFill>
                  <a:schemeClr val="accent1">
                    <a:lumMod val="75000"/>
                  </a:schemeClr>
                </a:solidFill>
              </a:rPr>
              <a:t>881643</a:t>
            </a:r>
            <a:r>
              <a:rPr lang="fr-FR" sz="1400" dirty="0">
                <a:solidFill>
                  <a:prstClr val="black"/>
                </a:solidFill>
                <a:latin typeface="Aptos" panose="02110004020202020204"/>
              </a:rPr>
              <a:t> est arrêté en pleine voie, le conducteur ne répond pas à la radio</a:t>
            </a:r>
          </a:p>
          <a:p>
            <a:pPr>
              <a:defRPr/>
            </a:pPr>
            <a:endParaRPr lang="fr-FR" sz="1400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endParaRPr lang="fr-FR" sz="600" b="1" dirty="0"/>
          </a:p>
          <a:p>
            <a:pPr>
              <a:defRPr/>
            </a:pPr>
            <a:endParaRPr lang="fr-FR" sz="600" b="1" dirty="0"/>
          </a:p>
          <a:p>
            <a:pPr>
              <a:defRPr/>
            </a:pPr>
            <a:endParaRPr lang="fr-FR" sz="300" b="1" dirty="0"/>
          </a:p>
          <a:p>
            <a:pPr>
              <a:defRPr/>
            </a:pPr>
            <a:endParaRPr lang="fr-FR" sz="300" b="1" dirty="0"/>
          </a:p>
          <a:p>
            <a:pPr>
              <a:defRPr/>
            </a:pPr>
            <a:endParaRPr lang="fr-FR" sz="3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C5B446-36A5-9779-4B48-2034A4913CC1}"/>
              </a:ext>
            </a:extLst>
          </p:cNvPr>
          <p:cNvSpPr txBox="1"/>
          <p:nvPr/>
        </p:nvSpPr>
        <p:spPr>
          <a:xfrm>
            <a:off x="4953000" y="2173949"/>
            <a:ext cx="22669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Prochain évènement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36501-67C6-DC91-9BAB-3245C4B8750A}"/>
              </a:ext>
            </a:extLst>
          </p:cNvPr>
          <p:cNvSpPr/>
          <p:nvPr/>
        </p:nvSpPr>
        <p:spPr>
          <a:xfrm>
            <a:off x="219075" y="3788489"/>
            <a:ext cx="2266950" cy="310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8FDE16-8404-5E68-CDE9-758B42729761}"/>
              </a:ext>
            </a:extLst>
          </p:cNvPr>
          <p:cNvSpPr txBox="1"/>
          <p:nvPr/>
        </p:nvSpPr>
        <p:spPr>
          <a:xfrm>
            <a:off x="361950" y="679450"/>
            <a:ext cx="1993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TP3 2025 - final</a:t>
            </a:r>
          </a:p>
          <a:p>
            <a:r>
              <a:rPr lang="fr-FR" sz="1400" dirty="0"/>
              <a:t>TP3 2025 – sans perturbations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42FA96-3486-643D-C930-9ED9021A5EE8}"/>
              </a:ext>
            </a:extLst>
          </p:cNvPr>
          <p:cNvSpPr/>
          <p:nvPr/>
        </p:nvSpPr>
        <p:spPr>
          <a:xfrm>
            <a:off x="186353" y="4229729"/>
            <a:ext cx="6633546" cy="2583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ED86C28-89A1-D825-ED49-37E5548CC2CF}"/>
              </a:ext>
            </a:extLst>
          </p:cNvPr>
          <p:cNvSpPr txBox="1"/>
          <p:nvPr/>
        </p:nvSpPr>
        <p:spPr>
          <a:xfrm>
            <a:off x="219075" y="4243001"/>
            <a:ext cx="22669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8478567-13C7-9A3C-F5B4-11046E1CDC61}"/>
              </a:ext>
            </a:extLst>
          </p:cNvPr>
          <p:cNvSpPr txBox="1"/>
          <p:nvPr/>
        </p:nvSpPr>
        <p:spPr>
          <a:xfrm>
            <a:off x="219075" y="4602121"/>
            <a:ext cx="226695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X		X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C0BBCB2-893D-291D-F1D6-9E88C6AEDCF5}"/>
              </a:ext>
            </a:extLst>
          </p:cNvPr>
          <p:cNvCxnSpPr>
            <a:cxnSpLocks/>
          </p:cNvCxnSpPr>
          <p:nvPr/>
        </p:nvCxnSpPr>
        <p:spPr>
          <a:xfrm>
            <a:off x="1514475" y="4601980"/>
            <a:ext cx="0" cy="307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1450E11B-89DB-87F7-05FB-D2ACE16788A5}"/>
              </a:ext>
            </a:extLst>
          </p:cNvPr>
          <p:cNvSpPr txBox="1"/>
          <p:nvPr/>
        </p:nvSpPr>
        <p:spPr>
          <a:xfrm>
            <a:off x="219075" y="4912409"/>
            <a:ext cx="2266950" cy="19082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pPr algn="ctr"/>
            <a:r>
              <a:rPr lang="fr-FR" sz="2800" dirty="0"/>
              <a:t>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FD3E81-763B-B2FF-FE04-0AE1A5D6239C}"/>
              </a:ext>
            </a:extLst>
          </p:cNvPr>
          <p:cNvSpPr/>
          <p:nvPr/>
        </p:nvSpPr>
        <p:spPr>
          <a:xfrm>
            <a:off x="7007225" y="4222177"/>
            <a:ext cx="4899025" cy="2583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36E416-BFAA-52C2-5BAB-E7F4808E3CB4}"/>
              </a:ext>
            </a:extLst>
          </p:cNvPr>
          <p:cNvSpPr txBox="1"/>
          <p:nvPr/>
        </p:nvSpPr>
        <p:spPr>
          <a:xfrm>
            <a:off x="2571750" y="1442524"/>
            <a:ext cx="2266950" cy="264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pPr algn="ctr"/>
            <a:r>
              <a:rPr lang="fr-FR" sz="4400" dirty="0"/>
              <a:t>X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	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pPr algn="ctr"/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ABC8609-EF08-BF27-F4A4-ADC0E9517E79}"/>
              </a:ext>
            </a:extLst>
          </p:cNvPr>
          <p:cNvSpPr txBox="1"/>
          <p:nvPr/>
        </p:nvSpPr>
        <p:spPr>
          <a:xfrm>
            <a:off x="7007225" y="4232648"/>
            <a:ext cx="22669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D3A07C1-461A-60A4-E360-BBBD916DD126}"/>
              </a:ext>
            </a:extLst>
          </p:cNvPr>
          <p:cNvSpPr txBox="1"/>
          <p:nvPr/>
        </p:nvSpPr>
        <p:spPr>
          <a:xfrm>
            <a:off x="9493315" y="4259301"/>
            <a:ext cx="22669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X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6900801-427E-1757-B028-C4820E203AED}"/>
              </a:ext>
            </a:extLst>
          </p:cNvPr>
          <p:cNvCxnSpPr>
            <a:cxnSpLocks/>
          </p:cNvCxnSpPr>
          <p:nvPr/>
        </p:nvCxnSpPr>
        <p:spPr>
          <a:xfrm>
            <a:off x="9274175" y="4601980"/>
            <a:ext cx="2632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3CEB67E8-09E7-6A3F-7136-FF55EC25C2CE}"/>
              </a:ext>
            </a:extLst>
          </p:cNvPr>
          <p:cNvSpPr txBox="1"/>
          <p:nvPr/>
        </p:nvSpPr>
        <p:spPr>
          <a:xfrm>
            <a:off x="7238999" y="4755868"/>
            <a:ext cx="4248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2800" dirty="0"/>
              <a:t>X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5DD39-E815-9D25-8CD7-C694659F1C4C}"/>
              </a:ext>
            </a:extLst>
          </p:cNvPr>
          <p:cNvSpPr/>
          <p:nvPr/>
        </p:nvSpPr>
        <p:spPr>
          <a:xfrm>
            <a:off x="219075" y="3503510"/>
            <a:ext cx="2266950" cy="306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EC9B56E-E069-3B16-92D5-71BC05AEA364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>
            <a:off x="1352550" y="3503510"/>
            <a:ext cx="0" cy="595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F1F81C-7C15-D85C-CF3B-F19FF2A5E67B}"/>
              </a:ext>
            </a:extLst>
          </p:cNvPr>
          <p:cNvSpPr/>
          <p:nvPr/>
        </p:nvSpPr>
        <p:spPr>
          <a:xfrm>
            <a:off x="361950" y="709684"/>
            <a:ext cx="1533525" cy="218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615894-DE49-E8A1-DC01-948671D4F945}"/>
              </a:ext>
            </a:extLst>
          </p:cNvPr>
          <p:cNvSpPr txBox="1"/>
          <p:nvPr/>
        </p:nvSpPr>
        <p:spPr>
          <a:xfrm>
            <a:off x="323850" y="3495888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5E2354E-3CEB-4BFE-57A1-0778AC45BFFE}"/>
              </a:ext>
            </a:extLst>
          </p:cNvPr>
          <p:cNvSpPr txBox="1"/>
          <p:nvPr/>
        </p:nvSpPr>
        <p:spPr>
          <a:xfrm>
            <a:off x="1276351" y="3503369"/>
            <a:ext cx="13239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Nouveau scénario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6049CBF-325E-E119-7948-C171B0BC47EF}"/>
              </a:ext>
            </a:extLst>
          </p:cNvPr>
          <p:cNvSpPr txBox="1"/>
          <p:nvPr/>
        </p:nvSpPr>
        <p:spPr>
          <a:xfrm>
            <a:off x="542925" y="3806199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Ouvrir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4840D0-B9F4-821A-C124-DB512EB7500D}"/>
              </a:ext>
            </a:extLst>
          </p:cNvPr>
          <p:cNvSpPr txBox="1"/>
          <p:nvPr/>
        </p:nvSpPr>
        <p:spPr>
          <a:xfrm>
            <a:off x="1514475" y="3824232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Enregistrer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0AD648-5326-16B5-3F00-8AA86E1DBCA5}"/>
              </a:ext>
            </a:extLst>
          </p:cNvPr>
          <p:cNvSpPr/>
          <p:nvPr/>
        </p:nvSpPr>
        <p:spPr>
          <a:xfrm>
            <a:off x="2574923" y="3503368"/>
            <a:ext cx="2266950" cy="585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009FD08-0406-ADE8-2C25-CDC4D36FF609}"/>
              </a:ext>
            </a:extLst>
          </p:cNvPr>
          <p:cNvCxnSpPr>
            <a:cxnSpLocks/>
          </p:cNvCxnSpPr>
          <p:nvPr/>
        </p:nvCxnSpPr>
        <p:spPr>
          <a:xfrm>
            <a:off x="3687763" y="3511250"/>
            <a:ext cx="0" cy="595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DA12214-43D1-11D4-8F28-D73AB03615BE}"/>
              </a:ext>
            </a:extLst>
          </p:cNvPr>
          <p:cNvSpPr txBox="1"/>
          <p:nvPr/>
        </p:nvSpPr>
        <p:spPr>
          <a:xfrm>
            <a:off x="2543174" y="3617938"/>
            <a:ext cx="226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Précédent     Suivant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497444-FEC2-3BF7-0105-884876D5FFBE}"/>
              </a:ext>
            </a:extLst>
          </p:cNvPr>
          <p:cNvSpPr/>
          <p:nvPr/>
        </p:nvSpPr>
        <p:spPr>
          <a:xfrm>
            <a:off x="2571750" y="3196519"/>
            <a:ext cx="2266950" cy="306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078C51A-191B-3F51-E32F-9F682C6B9541}"/>
              </a:ext>
            </a:extLst>
          </p:cNvPr>
          <p:cNvSpPr txBox="1"/>
          <p:nvPr/>
        </p:nvSpPr>
        <p:spPr>
          <a:xfrm>
            <a:off x="2554290" y="3184717"/>
            <a:ext cx="226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Nouvel évènement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00B5099-77B2-4341-EE9C-A7239C2AD1E1}"/>
              </a:ext>
            </a:extLst>
          </p:cNvPr>
          <p:cNvSpPr txBox="1"/>
          <p:nvPr/>
        </p:nvSpPr>
        <p:spPr>
          <a:xfrm>
            <a:off x="2486025" y="4220972"/>
            <a:ext cx="4333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X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717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Grand écran</PresentationFormat>
  <Paragraphs>111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Duncan BOUDET</dc:creator>
  <cp:lastModifiedBy>Duncan BOUDET</cp:lastModifiedBy>
  <cp:revision>1</cp:revision>
  <dcterms:created xsi:type="dcterms:W3CDTF">2024-06-09T19:14:27Z</dcterms:created>
  <dcterms:modified xsi:type="dcterms:W3CDTF">2024-06-15T21:19:12Z</dcterms:modified>
</cp:coreProperties>
</file>