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97" r:id="rId10"/>
    <p:sldId id="267" r:id="rId11"/>
    <p:sldId id="268" r:id="rId12"/>
    <p:sldId id="260" r:id="rId13"/>
    <p:sldId id="258" r:id="rId14"/>
    <p:sldId id="259" r:id="rId15"/>
    <p:sldId id="270" r:id="rId16"/>
    <p:sldId id="290" r:id="rId17"/>
    <p:sldId id="271" r:id="rId18"/>
    <p:sldId id="269" r:id="rId19"/>
    <p:sldId id="272" r:id="rId20"/>
    <p:sldId id="273" r:id="rId21"/>
    <p:sldId id="274" r:id="rId22"/>
    <p:sldId id="275" r:id="rId23"/>
    <p:sldId id="286" r:id="rId24"/>
    <p:sldId id="276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D7CF-CE8D-43B1-B884-D59884E078C3}" type="datetimeFigureOut">
              <a:rPr lang="en-IE" smtClean="0"/>
              <a:t>10/1/16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C2457-0B7C-48B9-BDD1-92A4A044B45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82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C2457-0B7C-48B9-BDD1-92A4A044B45F}" type="slidenum">
              <a:rPr lang="en-IE" smtClean="0"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0FEE-2562-4ECA-8249-9192E51E4D92}" type="datetimeFigureOut">
              <a:rPr lang="en-IE" smtClean="0"/>
              <a:pPr/>
              <a:t>10/1/16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6A14-B60D-48C5-98B8-6A8C8E0F763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Damian Gordon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2322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the general structure of all programs is: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&lt;Do stuff&gt;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SEQUENCE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When we write programs, we assume that the computer executes the program starting at the beginning and working its way to the end.</a:t>
            </a:r>
          </a:p>
          <a:p>
            <a:r>
              <a:rPr lang="en-IE" dirty="0" smtClean="0"/>
              <a:t>This is a basic assumption of all algorithm design.</a:t>
            </a:r>
          </a:p>
          <a:p>
            <a:r>
              <a:rPr lang="en-IE" dirty="0" smtClean="0"/>
              <a:t>We call this SEQUENCE.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204864"/>
            <a:ext cx="6552728" cy="37444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In Pseudo code it looks like this: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Statement1;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Statement2;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Statement3;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Statement4;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Statement5;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Statement6;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Statement7;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Statement8;</a:t>
            </a:r>
          </a:p>
          <a:p>
            <a:pPr>
              <a:buNone/>
            </a:pPr>
            <a:endParaRPr lang="en-IE" dirty="0" smtClean="0">
              <a:latin typeface="Courier" pitchFamily="49" charset="0"/>
            </a:endParaRP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For example, for making a cup of tea:</a:t>
            </a:r>
          </a:p>
          <a:p>
            <a:endParaRPr lang="en-IE" dirty="0" smtClean="0"/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Serve;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636912"/>
            <a:ext cx="6552728" cy="30243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Or as a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 and/or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SELECTION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if we want to make a choice, for example, do we want to add sugar or not to the tea? </a:t>
            </a:r>
          </a:p>
          <a:p>
            <a:r>
              <a:rPr lang="en-IE" dirty="0" smtClean="0"/>
              <a:t>We call this SELECTION.</a:t>
            </a:r>
            <a:endParaRPr lang="en-I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So, we could state this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don’t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2564904"/>
            <a:ext cx="6552728" cy="28083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Or, in general: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(&lt;CONDITION&gt;)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&lt;Statements&gt;;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 to check which number is biggest: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IF (A &gt; B)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Print A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Print B + “is bigger”;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ENDIF;</a:t>
            </a:r>
            <a:endParaRPr lang="en-I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149080"/>
            <a:ext cx="6552728" cy="9361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E" dirty="0" smtClean="0"/>
              <a:t>Adding a selection statement in the program:</a:t>
            </a:r>
          </a:p>
          <a:p>
            <a:endParaRPr lang="en-IE" dirty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MakeACupOfTea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Organise everything together;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Plug in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teabag in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Put water into kettle;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Wait for kettle to boil;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water to cup;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Remove teabag with spoon/fork;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Add milk;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IF (sugar is required)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THEN add sugar;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  ELSE do nothing;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ENDIF;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 Serve;</a:t>
            </a:r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first thing we do when designing a program is to decide on a name for the program.</a:t>
            </a:r>
          </a:p>
          <a:p>
            <a:r>
              <a:rPr lang="en-IE" dirty="0" smtClean="0"/>
              <a:t>Let’s say we want to write a program to calculate interest, a good name for the program would be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Note the use of </a:t>
            </a:r>
            <a:r>
              <a:rPr lang="en-IE" dirty="0" err="1" smtClean="0"/>
              <a:t>CamelCase</a:t>
            </a:r>
            <a:r>
              <a:rPr lang="en-IE" dirty="0" smtClean="0"/>
              <a:t>.</a:t>
            </a:r>
          </a:p>
          <a:p>
            <a:endParaRPr lang="en-IE" dirty="0" smtClean="0"/>
          </a:p>
        </p:txBody>
      </p:sp>
      <p:pic>
        <p:nvPicPr>
          <p:cNvPr id="4" name="Picture 3" descr="camelCa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653136"/>
            <a:ext cx="2575913" cy="2132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So we start the program as: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CalculateInterest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PROGRAM &lt;</a:t>
            </a:r>
            <a:r>
              <a:rPr lang="en-IE" dirty="0" err="1" smtClean="0">
                <a:latin typeface="Courier New" pitchFamily="49" charset="0"/>
                <a:cs typeface="Courier New" pitchFamily="49" charset="0"/>
              </a:rPr>
              <a:t>ProgramName</a:t>
            </a:r>
            <a:r>
              <a:rPr lang="en-IE" dirty="0" smtClean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4797152"/>
            <a:ext cx="6552728" cy="12961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Our program will finish with the following:</a:t>
            </a:r>
          </a:p>
          <a:p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pPr>
              <a:buNone/>
            </a:pPr>
            <a:endParaRPr lang="en-IE" dirty="0"/>
          </a:p>
          <a:p>
            <a:r>
              <a:rPr lang="en-IE" dirty="0" smtClean="0"/>
              <a:t>And in general it’s the same: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>
                <a:latin typeface="Courier New" pitchFamily="49" charset="0"/>
                <a:cs typeface="Courier New" pitchFamily="49" charset="0"/>
              </a:rPr>
              <a:t>END.</a:t>
            </a:r>
            <a:endParaRPr lang="en-IE" dirty="0" smtClean="0"/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874</Words>
  <Application>Microsoft Macintosh PowerPoint</Application>
  <PresentationFormat>On-screen Show (4:3)</PresentationFormat>
  <Paragraphs>196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  <vt:lpstr>SEQUENCE</vt:lpstr>
      <vt:lpstr>Pseudocode</vt:lpstr>
      <vt:lpstr>Pseudocode</vt:lpstr>
      <vt:lpstr>Pseudocode</vt:lpstr>
      <vt:lpstr>Pseudocode</vt:lpstr>
      <vt:lpstr>Pseudocode</vt:lpstr>
      <vt:lpstr>Pseudocode</vt:lpstr>
      <vt:lpstr>SELECTION</vt:lpstr>
      <vt:lpstr>Pseudocode</vt:lpstr>
      <vt:lpstr>Pseudocode</vt:lpstr>
      <vt:lpstr>Pseudocode</vt:lpstr>
      <vt:lpstr>Pseudocode</vt:lpstr>
      <vt:lpstr>Pseudocode</vt:lpstr>
      <vt:lpstr>Pseudocode</vt:lpstr>
      <vt:lpstr>Pseudocode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 (reprise)</dc:title>
  <dc:creator>dgordon</dc:creator>
  <cp:lastModifiedBy>Administrator</cp:lastModifiedBy>
  <cp:revision>19</cp:revision>
  <dcterms:created xsi:type="dcterms:W3CDTF">2011-11-22T13:33:19Z</dcterms:created>
  <dcterms:modified xsi:type="dcterms:W3CDTF">2016-10-01T21:47:17Z</dcterms:modified>
</cp:coreProperties>
</file>