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0f3341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0f3341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0f33415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0f33415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0685fe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0685fe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0f33415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0f33415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4r-YtrYGAIQ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Modern Atomic Bomb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Christopher Dungo and Alfred Lam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72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effect are we going for?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485900" y="3128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all of Duty Modern Warfare Remastered Nuke Scene. From the missions, Shock and Awe and Aftermath. Modern Warfare Nuke Scene. Nuclear Bomb." id="62" name="Google Shape;62;p14" title="Modern Warfare Remastered - Nuke Scen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825" y="1310300"/>
            <a:ext cx="4680350" cy="35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Blinding Light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with Unity’s</a:t>
            </a:r>
            <a:br>
              <a:rPr lang="en"/>
            </a:br>
            <a:r>
              <a:rPr lang="en"/>
              <a:t>Lens Flare Component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similar to the </a:t>
            </a:r>
            <a:br>
              <a:rPr lang="en"/>
            </a:br>
            <a:r>
              <a:rPr lang="en"/>
              <a:t>Bloom effect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200" y="209225"/>
            <a:ext cx="2833926" cy="283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905" y="2398805"/>
            <a:ext cx="3757475" cy="25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Smoke Effects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1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Particle Systems, who knew?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for the “mushroom”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for the “ring”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emission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Texture Sheets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particles to generate, especially for sub-emitters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Animated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Unity’s Anim Alpha Blended shader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000" y="1152475"/>
            <a:ext cx="4358675" cy="245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Fiery Center of Explosion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Particle systems, similar to smoke particles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00" y="1965973"/>
            <a:ext cx="7434802" cy="29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