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1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5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11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29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67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84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559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2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00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41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6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68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5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8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7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9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72FF-009C-41F0-B24B-24D5610F9E14}" type="datetimeFigureOut">
              <a:rPr lang="es-ES" smtClean="0"/>
              <a:t>21/01/2019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C95D-4DE1-45D8-8F73-35562AEB5E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88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B945D2E-0B09-4504-96D5-E89028C56618}"/>
              </a:ext>
            </a:extLst>
          </p:cNvPr>
          <p:cNvSpPr txBox="1"/>
          <p:nvPr/>
        </p:nvSpPr>
        <p:spPr>
          <a:xfrm>
            <a:off x="3735979" y="4909619"/>
            <a:ext cx="627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Duncke Softwares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FB1DD9-4605-4362-BE5B-4620B5277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79" y="1123978"/>
            <a:ext cx="3881108" cy="3472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11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7"/>
    </mc:Choice>
    <mc:Fallback xmlns="">
      <p:transition spd="slow" advTm="30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48216C-D5CD-4CF7-BDF0-38F3F9AA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659" y="1389099"/>
            <a:ext cx="2612419" cy="2146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BF0BBC-6473-4434-A9AC-4F7C01DE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90" y="4002847"/>
            <a:ext cx="6261135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87452"/>
      </p:ext>
    </p:extLst>
  </p:cSld>
  <p:clrMapOvr>
    <a:masterClrMapping/>
  </p:clrMapOvr>
  <p:transition spd="slow" advTm="572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B59A7-D31B-4155-9ADD-0367EA5A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25E5D1-FB13-4405-B4FE-8CCA51E58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1"/>
            <a:ext cx="12322629" cy="6858001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FD632C-73E0-4E0E-9E4E-DB7C5E9B3F31}"/>
              </a:ext>
            </a:extLst>
          </p:cNvPr>
          <p:cNvSpPr txBox="1"/>
          <p:nvPr/>
        </p:nvSpPr>
        <p:spPr>
          <a:xfrm>
            <a:off x="4342312" y="1156971"/>
            <a:ext cx="407561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tx1">
                    <a:lumMod val="95000"/>
                  </a:schemeClr>
                </a:solidFill>
                <a:latin typeface="Parchment" panose="03040602040708040804" pitchFamily="66" charset="0"/>
              </a:rPr>
              <a:t>D</a:t>
            </a:r>
            <a:endParaRPr lang="es-ES" sz="19900" dirty="0">
              <a:solidFill>
                <a:schemeClr val="tx1">
                  <a:lumMod val="95000"/>
                </a:schemeClr>
              </a:solidFill>
              <a:latin typeface="Parchment" panose="03040602040708040804" pitchFamily="66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9D69AA-F5AF-44B8-BCD3-C81F4A958952}"/>
              </a:ext>
            </a:extLst>
          </p:cNvPr>
          <p:cNvSpPr txBox="1"/>
          <p:nvPr/>
        </p:nvSpPr>
        <p:spPr>
          <a:xfrm>
            <a:off x="5768342" y="1410887"/>
            <a:ext cx="169381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chemeClr val="tx1">
                    <a:lumMod val="95000"/>
                  </a:schemeClr>
                </a:solidFill>
                <a:latin typeface="Parchment" panose="03040602040708040804" pitchFamily="66" charset="0"/>
              </a:rPr>
              <a:t>S</a:t>
            </a:r>
            <a:endParaRPr lang="es-ES" sz="16600" dirty="0">
              <a:solidFill>
                <a:schemeClr val="tx1">
                  <a:lumMod val="95000"/>
                </a:schemeClr>
              </a:solidFill>
              <a:latin typeface="Parchment" panose="030406020407080408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B39979-AD65-41C1-843F-A6BC00A9CD8A}"/>
              </a:ext>
            </a:extLst>
          </p:cNvPr>
          <p:cNvSpPr txBox="1"/>
          <p:nvPr/>
        </p:nvSpPr>
        <p:spPr>
          <a:xfrm>
            <a:off x="4065815" y="4311681"/>
            <a:ext cx="399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Duncke Softwares</a:t>
            </a:r>
          </a:p>
        </p:txBody>
      </p:sp>
    </p:spTree>
    <p:extLst>
      <p:ext uri="{BB962C8B-B14F-4D97-AF65-F5344CB8AC3E}">
        <p14:creationId xmlns:p14="http://schemas.microsoft.com/office/powerpoint/2010/main" val="263347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B59A7-D31B-4155-9ADD-0367EA5A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25E5D1-FB13-4405-B4FE-8CCA51E58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22629" cy="6858001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FD632C-73E0-4E0E-9E4E-DB7C5E9B3F31}"/>
              </a:ext>
            </a:extLst>
          </p:cNvPr>
          <p:cNvSpPr txBox="1"/>
          <p:nvPr/>
        </p:nvSpPr>
        <p:spPr>
          <a:xfrm>
            <a:off x="4887994" y="1829501"/>
            <a:ext cx="31198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800" dirty="0">
                <a:latin typeface="Parchment" panose="03040602040708040804" pitchFamily="66" charset="0"/>
              </a:rPr>
              <a:t>D</a:t>
            </a:r>
            <a:endParaRPr lang="es-ES" sz="13800" dirty="0">
              <a:latin typeface="Parchment" panose="03040602040708040804" pitchFamily="66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9D69AA-F5AF-44B8-BCD3-C81F4A958952}"/>
              </a:ext>
            </a:extLst>
          </p:cNvPr>
          <p:cNvSpPr txBox="1"/>
          <p:nvPr/>
        </p:nvSpPr>
        <p:spPr>
          <a:xfrm>
            <a:off x="5785969" y="2006472"/>
            <a:ext cx="16938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 dirty="0">
                <a:latin typeface="Parchment" panose="03040602040708040804" pitchFamily="66" charset="0"/>
              </a:rPr>
              <a:t>S</a:t>
            </a:r>
            <a:endParaRPr lang="es-ES" sz="11500" dirty="0">
              <a:latin typeface="Parchment" panose="03040602040708040804" pitchFamily="66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B39979-AD65-41C1-843F-A6BC00A9CD8A}"/>
              </a:ext>
            </a:extLst>
          </p:cNvPr>
          <p:cNvSpPr txBox="1"/>
          <p:nvPr/>
        </p:nvSpPr>
        <p:spPr>
          <a:xfrm>
            <a:off x="4586151" y="3735902"/>
            <a:ext cx="627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Duncke Softwares</a:t>
            </a:r>
          </a:p>
        </p:txBody>
      </p:sp>
    </p:spTree>
    <p:extLst>
      <p:ext uri="{BB962C8B-B14F-4D97-AF65-F5344CB8AC3E}">
        <p14:creationId xmlns:p14="http://schemas.microsoft.com/office/powerpoint/2010/main" val="35612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8B598DD-2ED3-486D-BE81-0A6B5697E7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46C873-20C2-466E-AC40-7124B3F1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17" y="271022"/>
            <a:ext cx="3648584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1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B945D2E-0B09-4504-96D5-E89028C56618}"/>
              </a:ext>
            </a:extLst>
          </p:cNvPr>
          <p:cNvSpPr txBox="1"/>
          <p:nvPr/>
        </p:nvSpPr>
        <p:spPr>
          <a:xfrm>
            <a:off x="3735979" y="4909619"/>
            <a:ext cx="627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Duncke Softwares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FB1DD9-4605-4362-BE5B-4620B52776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28" y="2038378"/>
            <a:ext cx="650461" cy="581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76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7"/>
    </mc:Choice>
    <mc:Fallback xmlns="">
      <p:transition spd="slow" advTm="30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8FD632C-73E0-4E0E-9E4E-DB7C5E9B3F31}"/>
              </a:ext>
            </a:extLst>
          </p:cNvPr>
          <p:cNvSpPr txBox="1"/>
          <p:nvPr/>
        </p:nvSpPr>
        <p:spPr>
          <a:xfrm>
            <a:off x="4365375" y="2135166"/>
            <a:ext cx="407561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bg1"/>
                </a:solidFill>
                <a:latin typeface="Parchment" panose="03040602040708040804" pitchFamily="66" charset="0"/>
              </a:rPr>
              <a:t>D</a:t>
            </a:r>
            <a:endParaRPr lang="es-ES" sz="19900" dirty="0">
              <a:solidFill>
                <a:schemeClr val="bg1"/>
              </a:solidFill>
              <a:latin typeface="Parchment" panose="03040602040708040804" pitchFamily="66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9D69AA-F5AF-44B8-BCD3-C81F4A958952}"/>
              </a:ext>
            </a:extLst>
          </p:cNvPr>
          <p:cNvSpPr txBox="1"/>
          <p:nvPr/>
        </p:nvSpPr>
        <p:spPr>
          <a:xfrm>
            <a:off x="5810872" y="2389082"/>
            <a:ext cx="169381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chemeClr val="bg1"/>
                </a:solidFill>
                <a:latin typeface="Parchment" panose="03040602040708040804" pitchFamily="66" charset="0"/>
              </a:rPr>
              <a:t>S</a:t>
            </a:r>
            <a:endParaRPr lang="es-ES" sz="16600" dirty="0">
              <a:solidFill>
                <a:schemeClr val="bg1"/>
              </a:solidFill>
              <a:latin typeface="Parchment" panose="03040602040708040804" pitchFamily="66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B39979-AD65-41C1-843F-A6BC00A9CD8A}"/>
              </a:ext>
            </a:extLst>
          </p:cNvPr>
          <p:cNvSpPr txBox="1"/>
          <p:nvPr/>
        </p:nvSpPr>
        <p:spPr>
          <a:xfrm>
            <a:off x="4119029" y="4835906"/>
            <a:ext cx="399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Duncke Softwares</a:t>
            </a:r>
          </a:p>
        </p:txBody>
      </p:sp>
    </p:spTree>
    <p:extLst>
      <p:ext uri="{BB962C8B-B14F-4D97-AF65-F5344CB8AC3E}">
        <p14:creationId xmlns:p14="http://schemas.microsoft.com/office/powerpoint/2010/main" val="124553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"/>
</p:tagLst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152</TotalTime>
  <Words>16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Century Gothic</vt:lpstr>
      <vt:lpstr>Parchment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Kevin Duncke</dc:creator>
  <cp:lastModifiedBy>Kevin Duncke</cp:lastModifiedBy>
  <cp:revision>17</cp:revision>
  <dcterms:created xsi:type="dcterms:W3CDTF">2017-10-16T15:32:06Z</dcterms:created>
  <dcterms:modified xsi:type="dcterms:W3CDTF">2019-01-22T02:37:46Z</dcterms:modified>
</cp:coreProperties>
</file>