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2172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1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8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97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4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0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3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50E0-F99C-41B5-BE00-7B7F8F62C2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8207-221E-477B-A2EA-2D1237A09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6428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6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2</cp:revision>
  <dcterms:created xsi:type="dcterms:W3CDTF">2021-04-21T19:20:10Z</dcterms:created>
  <dcterms:modified xsi:type="dcterms:W3CDTF">2021-04-21T19:32:15Z</dcterms:modified>
</cp:coreProperties>
</file>