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B62"/>
    <a:srgbClr val="545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0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8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4900-F1B5-4DC3-9C2D-6A044C828A5E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A8E6-5687-45D3-AB62-23CC3AF3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8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4123" y="2633111"/>
            <a:ext cx="9144000" cy="1201387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817" y="355186"/>
            <a:ext cx="10515600" cy="102635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Сейчас почти все используют компьютеры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Общаются и пишут текста для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Тратят на печать много времени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время смотрят на клавиатуру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Часто ошибаются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5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244" y="345248"/>
            <a:ext cx="10515600" cy="9269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Решение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Тренироваться печатая тексты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Засекать время и смотреть насколько быстро вы печатаете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Фиксировать ошибки и уменьшать их количество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669" y="216039"/>
            <a:ext cx="10515600" cy="108598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Наша идея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Мы предлагаем печатать различные тексты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Сравнивать свой результат с другими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Так соревновательный дух поможет вам учится лучше и интереснее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1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731" y="15640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обственный аккаунт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Различные интересные тексты на русском и </a:t>
            </a:r>
            <a:r>
              <a:rPr lang="ru-RU" dirty="0" err="1" smtClean="0">
                <a:solidFill>
                  <a:schemeClr val="bg1"/>
                </a:solidFill>
              </a:rPr>
              <a:t>английсском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Счет времени и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Сравнение результата с другими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89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83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Writer</vt:lpstr>
      <vt:lpstr>Проблемы</vt:lpstr>
      <vt:lpstr>Решение</vt:lpstr>
      <vt:lpstr>Наша идея</vt:lpstr>
      <vt:lpstr>Writer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Writer</dc:title>
  <dc:creator>Никита</dc:creator>
  <cp:lastModifiedBy>Никита</cp:lastModifiedBy>
  <cp:revision>5</cp:revision>
  <dcterms:created xsi:type="dcterms:W3CDTF">2020-11-29T16:20:30Z</dcterms:created>
  <dcterms:modified xsi:type="dcterms:W3CDTF">2020-11-29T17:09:03Z</dcterms:modified>
</cp:coreProperties>
</file>