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2.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3"/>
  </p:notesMasterIdLst>
  <p:sldIdLst>
    <p:sldId id="256" r:id="rId2"/>
    <p:sldId id="257" r:id="rId3"/>
    <p:sldId id="316" r:id="rId4"/>
    <p:sldId id="258" r:id="rId5"/>
    <p:sldId id="259" r:id="rId6"/>
    <p:sldId id="265" r:id="rId7"/>
    <p:sldId id="266" r:id="rId8"/>
    <p:sldId id="280" r:id="rId9"/>
    <p:sldId id="283" r:id="rId10"/>
    <p:sldId id="269" r:id="rId11"/>
    <p:sldId id="270" r:id="rId12"/>
    <p:sldId id="271" r:id="rId13"/>
    <p:sldId id="262" r:id="rId14"/>
    <p:sldId id="272" r:id="rId15"/>
    <p:sldId id="263" r:id="rId16"/>
    <p:sldId id="274" r:id="rId17"/>
    <p:sldId id="273" r:id="rId18"/>
    <p:sldId id="264" r:id="rId19"/>
    <p:sldId id="275" r:id="rId20"/>
    <p:sldId id="276" r:id="rId21"/>
    <p:sldId id="277" r:id="rId22"/>
    <p:sldId id="260" r:id="rId23"/>
    <p:sldId id="313" r:id="rId24"/>
    <p:sldId id="281" r:id="rId25"/>
    <p:sldId id="268" r:id="rId26"/>
    <p:sldId id="284" r:id="rId27"/>
    <p:sldId id="287" r:id="rId28"/>
    <p:sldId id="291" r:id="rId29"/>
    <p:sldId id="295" r:id="rId30"/>
    <p:sldId id="312" r:id="rId31"/>
    <p:sldId id="297" r:id="rId32"/>
    <p:sldId id="299" r:id="rId33"/>
    <p:sldId id="303" r:id="rId34"/>
    <p:sldId id="305" r:id="rId35"/>
    <p:sldId id="309" r:id="rId36"/>
    <p:sldId id="278" r:id="rId37"/>
    <p:sldId id="311" r:id="rId38"/>
    <p:sldId id="267" r:id="rId39"/>
    <p:sldId id="288" r:id="rId40"/>
    <p:sldId id="286" r:id="rId41"/>
    <p:sldId id="289" r:id="rId42"/>
    <p:sldId id="292" r:id="rId43"/>
    <p:sldId id="301" r:id="rId44"/>
    <p:sldId id="304" r:id="rId45"/>
    <p:sldId id="296" r:id="rId46"/>
    <p:sldId id="314" r:id="rId47"/>
    <p:sldId id="298" r:id="rId48"/>
    <p:sldId id="308" r:id="rId49"/>
    <p:sldId id="310" r:id="rId50"/>
    <p:sldId id="317" r:id="rId51"/>
    <p:sldId id="315" r:id="rId52"/>
    <p:sldId id="318" r:id="rId53"/>
    <p:sldId id="319" r:id="rId54"/>
    <p:sldId id="320" r:id="rId55"/>
    <p:sldId id="325" r:id="rId56"/>
    <p:sldId id="331" r:id="rId57"/>
    <p:sldId id="326" r:id="rId58"/>
    <p:sldId id="322" r:id="rId59"/>
    <p:sldId id="323" r:id="rId60"/>
    <p:sldId id="324" r:id="rId61"/>
    <p:sldId id="327" r:id="rId62"/>
    <p:sldId id="328" r:id="rId63"/>
    <p:sldId id="329" r:id="rId64"/>
    <p:sldId id="332" r:id="rId65"/>
    <p:sldId id="333" r:id="rId66"/>
    <p:sldId id="334" r:id="rId67"/>
    <p:sldId id="335" r:id="rId68"/>
    <p:sldId id="282"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64" r:id="rId83"/>
    <p:sldId id="365" r:id="rId84"/>
    <p:sldId id="366" r:id="rId85"/>
    <p:sldId id="367" r:id="rId86"/>
    <p:sldId id="368" r:id="rId87"/>
    <p:sldId id="369" r:id="rId88"/>
    <p:sldId id="370" r:id="rId89"/>
    <p:sldId id="371" r:id="rId90"/>
    <p:sldId id="372" r:id="rId91"/>
    <p:sldId id="374" r:id="rId92"/>
    <p:sldId id="375"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293" r:id="rId109"/>
    <p:sldId id="285" r:id="rId110"/>
    <p:sldId id="290" r:id="rId111"/>
    <p:sldId id="294" r:id="rId1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6" autoAdjust="0"/>
    <p:restoredTop sz="94660"/>
  </p:normalViewPr>
  <p:slideViewPr>
    <p:cSldViewPr snapToGrid="0">
      <p:cViewPr varScale="1">
        <p:scale>
          <a:sx n="72" d="100"/>
          <a:sy n="72" d="100"/>
        </p:scale>
        <p:origin x="82" y="4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0E8BEA-CC72-4D3F-99DA-71EE70463FF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9FAF94C-1481-4071-86A2-CF3E7C66210D}">
      <dgm:prSet/>
      <dgm:spPr/>
      <dgm:t>
        <a:bodyPr/>
        <a:lstStyle/>
        <a:p>
          <a:r>
            <a:rPr lang="en-US"/>
            <a:t>Presentation Layer</a:t>
          </a:r>
        </a:p>
      </dgm:t>
    </dgm:pt>
    <dgm:pt modelId="{CB165670-B18A-4A70-80A3-C3D999AF7429}" type="parTrans" cxnId="{CE4222C0-2915-49B5-ACB2-DFD89E646B78}">
      <dgm:prSet/>
      <dgm:spPr/>
      <dgm:t>
        <a:bodyPr/>
        <a:lstStyle/>
        <a:p>
          <a:endParaRPr lang="en-US"/>
        </a:p>
      </dgm:t>
    </dgm:pt>
    <dgm:pt modelId="{AC30F21D-D8B5-49DC-9473-D25EFF55DEA0}" type="sibTrans" cxnId="{CE4222C0-2915-49B5-ACB2-DFD89E646B78}">
      <dgm:prSet/>
      <dgm:spPr/>
      <dgm:t>
        <a:bodyPr/>
        <a:lstStyle/>
        <a:p>
          <a:endParaRPr lang="en-US"/>
        </a:p>
      </dgm:t>
    </dgm:pt>
    <dgm:pt modelId="{2E0D9256-0DD0-48F9-AD5C-0D3DF30CDE6F}">
      <dgm:prSet/>
      <dgm:spPr/>
      <dgm:t>
        <a:bodyPr/>
        <a:lstStyle/>
        <a:p>
          <a:r>
            <a:rPr lang="en-US"/>
            <a:t>Business Logic Layer</a:t>
          </a:r>
        </a:p>
      </dgm:t>
    </dgm:pt>
    <dgm:pt modelId="{6F640E04-B0DC-45DA-84CB-015C307FFABC}" type="parTrans" cxnId="{696E028B-A989-44F5-BAD9-3E38BC4FBF78}">
      <dgm:prSet/>
      <dgm:spPr/>
      <dgm:t>
        <a:bodyPr/>
        <a:lstStyle/>
        <a:p>
          <a:endParaRPr lang="en-US"/>
        </a:p>
      </dgm:t>
    </dgm:pt>
    <dgm:pt modelId="{848139B3-8A59-482C-A205-BFE005DC0957}" type="sibTrans" cxnId="{696E028B-A989-44F5-BAD9-3E38BC4FBF78}">
      <dgm:prSet/>
      <dgm:spPr/>
      <dgm:t>
        <a:bodyPr/>
        <a:lstStyle/>
        <a:p>
          <a:endParaRPr lang="en-US"/>
        </a:p>
      </dgm:t>
    </dgm:pt>
    <dgm:pt modelId="{D52A102D-1947-41CD-8505-2687EE4B3451}">
      <dgm:prSet/>
      <dgm:spPr/>
      <dgm:t>
        <a:bodyPr/>
        <a:lstStyle/>
        <a:p>
          <a:r>
            <a:rPr lang="en-US"/>
            <a:t>Data Access Layer</a:t>
          </a:r>
        </a:p>
      </dgm:t>
    </dgm:pt>
    <dgm:pt modelId="{8A5723C6-D663-4BA0-8B4E-72BF483F14E7}" type="parTrans" cxnId="{217FC9A1-EE3D-490B-9EAF-57CCD53A8CAF}">
      <dgm:prSet/>
      <dgm:spPr/>
      <dgm:t>
        <a:bodyPr/>
        <a:lstStyle/>
        <a:p>
          <a:endParaRPr lang="en-US"/>
        </a:p>
      </dgm:t>
    </dgm:pt>
    <dgm:pt modelId="{F7173718-F0FF-4FA7-A50C-33A8A01FDF86}" type="sibTrans" cxnId="{217FC9A1-EE3D-490B-9EAF-57CCD53A8CAF}">
      <dgm:prSet/>
      <dgm:spPr/>
      <dgm:t>
        <a:bodyPr/>
        <a:lstStyle/>
        <a:p>
          <a:endParaRPr lang="en-US"/>
        </a:p>
      </dgm:t>
    </dgm:pt>
    <dgm:pt modelId="{FF57822F-146F-4AD3-A778-D5210846F178}">
      <dgm:prSet/>
      <dgm:spPr/>
      <dgm:t>
        <a:bodyPr/>
        <a:lstStyle/>
        <a:p>
          <a:r>
            <a:rPr lang="en-US"/>
            <a:t>Database Layer</a:t>
          </a:r>
        </a:p>
      </dgm:t>
    </dgm:pt>
    <dgm:pt modelId="{5BCB6018-8AC1-4DAC-80EB-BEA08424407E}" type="parTrans" cxnId="{168F7F12-7B10-4CCD-940C-CF18CFB7EA1A}">
      <dgm:prSet/>
      <dgm:spPr/>
      <dgm:t>
        <a:bodyPr/>
        <a:lstStyle/>
        <a:p>
          <a:endParaRPr lang="en-US"/>
        </a:p>
      </dgm:t>
    </dgm:pt>
    <dgm:pt modelId="{B9F96A5D-3198-4C51-B738-205DB57B00EC}" type="sibTrans" cxnId="{168F7F12-7B10-4CCD-940C-CF18CFB7EA1A}">
      <dgm:prSet/>
      <dgm:spPr/>
      <dgm:t>
        <a:bodyPr/>
        <a:lstStyle/>
        <a:p>
          <a:endParaRPr lang="en-US"/>
        </a:p>
      </dgm:t>
    </dgm:pt>
    <dgm:pt modelId="{4E8F2526-E3E8-4706-B83A-E9D455001510}" type="pres">
      <dgm:prSet presAssocID="{070E8BEA-CC72-4D3F-99DA-71EE70463FFF}" presName="vert0" presStyleCnt="0">
        <dgm:presLayoutVars>
          <dgm:dir/>
          <dgm:animOne val="branch"/>
          <dgm:animLvl val="lvl"/>
        </dgm:presLayoutVars>
      </dgm:prSet>
      <dgm:spPr/>
    </dgm:pt>
    <dgm:pt modelId="{D8968F50-2169-42CE-BF7B-CE54A54109CA}" type="pres">
      <dgm:prSet presAssocID="{99FAF94C-1481-4071-86A2-CF3E7C66210D}" presName="thickLine" presStyleLbl="alignNode1" presStyleIdx="0" presStyleCnt="4"/>
      <dgm:spPr/>
    </dgm:pt>
    <dgm:pt modelId="{2B007BE3-5F09-4D33-B5F2-36CFA1410AAA}" type="pres">
      <dgm:prSet presAssocID="{99FAF94C-1481-4071-86A2-CF3E7C66210D}" presName="horz1" presStyleCnt="0"/>
      <dgm:spPr/>
    </dgm:pt>
    <dgm:pt modelId="{FE5C6BDE-C0AA-4ED6-A8EB-7F78AE4B0E80}" type="pres">
      <dgm:prSet presAssocID="{99FAF94C-1481-4071-86A2-CF3E7C66210D}" presName="tx1" presStyleLbl="revTx" presStyleIdx="0" presStyleCnt="4"/>
      <dgm:spPr/>
    </dgm:pt>
    <dgm:pt modelId="{F5DE6879-BF86-4E51-B01E-0FEE60342CB7}" type="pres">
      <dgm:prSet presAssocID="{99FAF94C-1481-4071-86A2-CF3E7C66210D}" presName="vert1" presStyleCnt="0"/>
      <dgm:spPr/>
    </dgm:pt>
    <dgm:pt modelId="{2AEF929F-18C1-44FA-9D50-58166273CA72}" type="pres">
      <dgm:prSet presAssocID="{2E0D9256-0DD0-48F9-AD5C-0D3DF30CDE6F}" presName="thickLine" presStyleLbl="alignNode1" presStyleIdx="1" presStyleCnt="4"/>
      <dgm:spPr/>
    </dgm:pt>
    <dgm:pt modelId="{FC914A99-1C96-4D1D-B1C5-96C87131FEDA}" type="pres">
      <dgm:prSet presAssocID="{2E0D9256-0DD0-48F9-AD5C-0D3DF30CDE6F}" presName="horz1" presStyleCnt="0"/>
      <dgm:spPr/>
    </dgm:pt>
    <dgm:pt modelId="{67E81E91-5FAA-4E01-895B-D4BA2C69354D}" type="pres">
      <dgm:prSet presAssocID="{2E0D9256-0DD0-48F9-AD5C-0D3DF30CDE6F}" presName="tx1" presStyleLbl="revTx" presStyleIdx="1" presStyleCnt="4"/>
      <dgm:spPr/>
    </dgm:pt>
    <dgm:pt modelId="{312E401E-9B9F-4914-9884-3C6517B866FC}" type="pres">
      <dgm:prSet presAssocID="{2E0D9256-0DD0-48F9-AD5C-0D3DF30CDE6F}" presName="vert1" presStyleCnt="0"/>
      <dgm:spPr/>
    </dgm:pt>
    <dgm:pt modelId="{0C92256C-ABFA-4285-9D7E-F2CF453EC8C0}" type="pres">
      <dgm:prSet presAssocID="{D52A102D-1947-41CD-8505-2687EE4B3451}" presName="thickLine" presStyleLbl="alignNode1" presStyleIdx="2" presStyleCnt="4"/>
      <dgm:spPr/>
    </dgm:pt>
    <dgm:pt modelId="{C27DEEF0-2690-480E-B09E-37D2424DF105}" type="pres">
      <dgm:prSet presAssocID="{D52A102D-1947-41CD-8505-2687EE4B3451}" presName="horz1" presStyleCnt="0"/>
      <dgm:spPr/>
    </dgm:pt>
    <dgm:pt modelId="{D0179E99-26C3-4915-8C2E-AEB21C80E35F}" type="pres">
      <dgm:prSet presAssocID="{D52A102D-1947-41CD-8505-2687EE4B3451}" presName="tx1" presStyleLbl="revTx" presStyleIdx="2" presStyleCnt="4"/>
      <dgm:spPr/>
    </dgm:pt>
    <dgm:pt modelId="{5C9412C0-B49F-4891-9101-E9C5090EDC36}" type="pres">
      <dgm:prSet presAssocID="{D52A102D-1947-41CD-8505-2687EE4B3451}" presName="vert1" presStyleCnt="0"/>
      <dgm:spPr/>
    </dgm:pt>
    <dgm:pt modelId="{8EBCA7D8-5478-417C-B84C-2C484EF4B288}" type="pres">
      <dgm:prSet presAssocID="{FF57822F-146F-4AD3-A778-D5210846F178}" presName="thickLine" presStyleLbl="alignNode1" presStyleIdx="3" presStyleCnt="4"/>
      <dgm:spPr/>
    </dgm:pt>
    <dgm:pt modelId="{61717104-E751-498E-832A-CAA75821542F}" type="pres">
      <dgm:prSet presAssocID="{FF57822F-146F-4AD3-A778-D5210846F178}" presName="horz1" presStyleCnt="0"/>
      <dgm:spPr/>
    </dgm:pt>
    <dgm:pt modelId="{6EEFB4B1-916A-4929-97F9-C4C49D092BB5}" type="pres">
      <dgm:prSet presAssocID="{FF57822F-146F-4AD3-A778-D5210846F178}" presName="tx1" presStyleLbl="revTx" presStyleIdx="3" presStyleCnt="4"/>
      <dgm:spPr/>
    </dgm:pt>
    <dgm:pt modelId="{BB4531A3-C261-45A0-8C91-268854244B6F}" type="pres">
      <dgm:prSet presAssocID="{FF57822F-146F-4AD3-A778-D5210846F178}" presName="vert1" presStyleCnt="0"/>
      <dgm:spPr/>
    </dgm:pt>
  </dgm:ptLst>
  <dgm:cxnLst>
    <dgm:cxn modelId="{168F7F12-7B10-4CCD-940C-CF18CFB7EA1A}" srcId="{070E8BEA-CC72-4D3F-99DA-71EE70463FFF}" destId="{FF57822F-146F-4AD3-A778-D5210846F178}" srcOrd="3" destOrd="0" parTransId="{5BCB6018-8AC1-4DAC-80EB-BEA08424407E}" sibTransId="{B9F96A5D-3198-4C51-B738-205DB57B00EC}"/>
    <dgm:cxn modelId="{EB76F65B-2DD7-421A-AFE1-6E41B7CDC495}" type="presOf" srcId="{2E0D9256-0DD0-48F9-AD5C-0D3DF30CDE6F}" destId="{67E81E91-5FAA-4E01-895B-D4BA2C69354D}" srcOrd="0" destOrd="0" presId="urn:microsoft.com/office/officeart/2008/layout/LinedList"/>
    <dgm:cxn modelId="{8DDF0769-97A1-477A-8883-4DAF7B071FE6}" type="presOf" srcId="{D52A102D-1947-41CD-8505-2687EE4B3451}" destId="{D0179E99-26C3-4915-8C2E-AEB21C80E35F}" srcOrd="0" destOrd="0" presId="urn:microsoft.com/office/officeart/2008/layout/LinedList"/>
    <dgm:cxn modelId="{696E028B-A989-44F5-BAD9-3E38BC4FBF78}" srcId="{070E8BEA-CC72-4D3F-99DA-71EE70463FFF}" destId="{2E0D9256-0DD0-48F9-AD5C-0D3DF30CDE6F}" srcOrd="1" destOrd="0" parTransId="{6F640E04-B0DC-45DA-84CB-015C307FFABC}" sibTransId="{848139B3-8A59-482C-A205-BFE005DC0957}"/>
    <dgm:cxn modelId="{217FC9A1-EE3D-490B-9EAF-57CCD53A8CAF}" srcId="{070E8BEA-CC72-4D3F-99DA-71EE70463FFF}" destId="{D52A102D-1947-41CD-8505-2687EE4B3451}" srcOrd="2" destOrd="0" parTransId="{8A5723C6-D663-4BA0-8B4E-72BF483F14E7}" sibTransId="{F7173718-F0FF-4FA7-A50C-33A8A01FDF86}"/>
    <dgm:cxn modelId="{FBC440BE-760C-45A5-8486-45D62FB14463}" type="presOf" srcId="{FF57822F-146F-4AD3-A778-D5210846F178}" destId="{6EEFB4B1-916A-4929-97F9-C4C49D092BB5}" srcOrd="0" destOrd="0" presId="urn:microsoft.com/office/officeart/2008/layout/LinedList"/>
    <dgm:cxn modelId="{CE4222C0-2915-49B5-ACB2-DFD89E646B78}" srcId="{070E8BEA-CC72-4D3F-99DA-71EE70463FFF}" destId="{99FAF94C-1481-4071-86A2-CF3E7C66210D}" srcOrd="0" destOrd="0" parTransId="{CB165670-B18A-4A70-80A3-C3D999AF7429}" sibTransId="{AC30F21D-D8B5-49DC-9473-D25EFF55DEA0}"/>
    <dgm:cxn modelId="{987927C4-93F9-4D20-9A3C-EECBEC317DDA}" type="presOf" srcId="{070E8BEA-CC72-4D3F-99DA-71EE70463FFF}" destId="{4E8F2526-E3E8-4706-B83A-E9D455001510}" srcOrd="0" destOrd="0" presId="urn:microsoft.com/office/officeart/2008/layout/LinedList"/>
    <dgm:cxn modelId="{3DE811DB-3FFE-4572-9056-84F55018778A}" type="presOf" srcId="{99FAF94C-1481-4071-86A2-CF3E7C66210D}" destId="{FE5C6BDE-C0AA-4ED6-A8EB-7F78AE4B0E80}" srcOrd="0" destOrd="0" presId="urn:microsoft.com/office/officeart/2008/layout/LinedList"/>
    <dgm:cxn modelId="{99613441-07C4-4F51-BA60-574754A6C673}" type="presParOf" srcId="{4E8F2526-E3E8-4706-B83A-E9D455001510}" destId="{D8968F50-2169-42CE-BF7B-CE54A54109CA}" srcOrd="0" destOrd="0" presId="urn:microsoft.com/office/officeart/2008/layout/LinedList"/>
    <dgm:cxn modelId="{DDFC4EFB-B5CF-416F-84DA-7D05011CB730}" type="presParOf" srcId="{4E8F2526-E3E8-4706-B83A-E9D455001510}" destId="{2B007BE3-5F09-4D33-B5F2-36CFA1410AAA}" srcOrd="1" destOrd="0" presId="urn:microsoft.com/office/officeart/2008/layout/LinedList"/>
    <dgm:cxn modelId="{6114F666-3328-4532-9409-2A5E46F63D97}" type="presParOf" srcId="{2B007BE3-5F09-4D33-B5F2-36CFA1410AAA}" destId="{FE5C6BDE-C0AA-4ED6-A8EB-7F78AE4B0E80}" srcOrd="0" destOrd="0" presId="urn:microsoft.com/office/officeart/2008/layout/LinedList"/>
    <dgm:cxn modelId="{6302739D-0669-4E41-A93E-A5B948D47F7E}" type="presParOf" srcId="{2B007BE3-5F09-4D33-B5F2-36CFA1410AAA}" destId="{F5DE6879-BF86-4E51-B01E-0FEE60342CB7}" srcOrd="1" destOrd="0" presId="urn:microsoft.com/office/officeart/2008/layout/LinedList"/>
    <dgm:cxn modelId="{2E31698B-0319-4199-A6C0-26A3518259EF}" type="presParOf" srcId="{4E8F2526-E3E8-4706-B83A-E9D455001510}" destId="{2AEF929F-18C1-44FA-9D50-58166273CA72}" srcOrd="2" destOrd="0" presId="urn:microsoft.com/office/officeart/2008/layout/LinedList"/>
    <dgm:cxn modelId="{6D037269-2F4C-42F3-ACAA-6123690A0460}" type="presParOf" srcId="{4E8F2526-E3E8-4706-B83A-E9D455001510}" destId="{FC914A99-1C96-4D1D-B1C5-96C87131FEDA}" srcOrd="3" destOrd="0" presId="urn:microsoft.com/office/officeart/2008/layout/LinedList"/>
    <dgm:cxn modelId="{2F959953-238C-48AF-B9BA-726E80C4FEDD}" type="presParOf" srcId="{FC914A99-1C96-4D1D-B1C5-96C87131FEDA}" destId="{67E81E91-5FAA-4E01-895B-D4BA2C69354D}" srcOrd="0" destOrd="0" presId="urn:microsoft.com/office/officeart/2008/layout/LinedList"/>
    <dgm:cxn modelId="{92BEDA01-DFE1-4054-82EF-34FAD9BBF889}" type="presParOf" srcId="{FC914A99-1C96-4D1D-B1C5-96C87131FEDA}" destId="{312E401E-9B9F-4914-9884-3C6517B866FC}" srcOrd="1" destOrd="0" presId="urn:microsoft.com/office/officeart/2008/layout/LinedList"/>
    <dgm:cxn modelId="{D9240819-374B-49DE-9A0F-BFFD883B19BB}" type="presParOf" srcId="{4E8F2526-E3E8-4706-B83A-E9D455001510}" destId="{0C92256C-ABFA-4285-9D7E-F2CF453EC8C0}" srcOrd="4" destOrd="0" presId="urn:microsoft.com/office/officeart/2008/layout/LinedList"/>
    <dgm:cxn modelId="{C529102B-9DBC-4298-B5B7-6A7ADCEC1659}" type="presParOf" srcId="{4E8F2526-E3E8-4706-B83A-E9D455001510}" destId="{C27DEEF0-2690-480E-B09E-37D2424DF105}" srcOrd="5" destOrd="0" presId="urn:microsoft.com/office/officeart/2008/layout/LinedList"/>
    <dgm:cxn modelId="{77A10420-A36C-424A-89EA-386D66C8E3E0}" type="presParOf" srcId="{C27DEEF0-2690-480E-B09E-37D2424DF105}" destId="{D0179E99-26C3-4915-8C2E-AEB21C80E35F}" srcOrd="0" destOrd="0" presId="urn:microsoft.com/office/officeart/2008/layout/LinedList"/>
    <dgm:cxn modelId="{0C1E5C93-A706-424A-AC82-76C909478F07}" type="presParOf" srcId="{C27DEEF0-2690-480E-B09E-37D2424DF105}" destId="{5C9412C0-B49F-4891-9101-E9C5090EDC36}" srcOrd="1" destOrd="0" presId="urn:microsoft.com/office/officeart/2008/layout/LinedList"/>
    <dgm:cxn modelId="{19A670F4-6D85-4605-AAC8-986AF99F1C24}" type="presParOf" srcId="{4E8F2526-E3E8-4706-B83A-E9D455001510}" destId="{8EBCA7D8-5478-417C-B84C-2C484EF4B288}" srcOrd="6" destOrd="0" presId="urn:microsoft.com/office/officeart/2008/layout/LinedList"/>
    <dgm:cxn modelId="{10561F70-D868-4ADF-8342-5670184A5909}" type="presParOf" srcId="{4E8F2526-E3E8-4706-B83A-E9D455001510}" destId="{61717104-E751-498E-832A-CAA75821542F}" srcOrd="7" destOrd="0" presId="urn:microsoft.com/office/officeart/2008/layout/LinedList"/>
    <dgm:cxn modelId="{76BA9463-E958-4ACB-ADF0-87CEADD73AC9}" type="presParOf" srcId="{61717104-E751-498E-832A-CAA75821542F}" destId="{6EEFB4B1-916A-4929-97F9-C4C49D092BB5}" srcOrd="0" destOrd="0" presId="urn:microsoft.com/office/officeart/2008/layout/LinedList"/>
    <dgm:cxn modelId="{9BC89F1F-4B2A-4B2C-9496-3682D67A4AB9}" type="presParOf" srcId="{61717104-E751-498E-832A-CAA75821542F}" destId="{BB4531A3-C261-45A0-8C91-268854244B6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CB5841-BAC8-45A5-A273-3A42477C3E7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D35F7ED-A6D0-4A4D-A934-B49C29A66717}">
      <dgm:prSet/>
      <dgm:spPr/>
      <dgm:t>
        <a:bodyPr/>
        <a:lstStyle/>
        <a:p>
          <a:r>
            <a:rPr lang="en-US"/>
            <a:t>Model – View – Controller (MVC)</a:t>
          </a:r>
        </a:p>
      </dgm:t>
    </dgm:pt>
    <dgm:pt modelId="{2F62DEFE-4147-4275-B022-0F00BB147176}" type="parTrans" cxnId="{3D5E086D-354A-41FA-A0F7-FF3B6E8DDC8C}">
      <dgm:prSet/>
      <dgm:spPr/>
      <dgm:t>
        <a:bodyPr/>
        <a:lstStyle/>
        <a:p>
          <a:endParaRPr lang="en-US"/>
        </a:p>
      </dgm:t>
    </dgm:pt>
    <dgm:pt modelId="{96586254-E07D-4A61-81CE-C8B266FC6CBE}" type="sibTrans" cxnId="{3D5E086D-354A-41FA-A0F7-FF3B6E8DDC8C}">
      <dgm:prSet/>
      <dgm:spPr/>
      <dgm:t>
        <a:bodyPr/>
        <a:lstStyle/>
        <a:p>
          <a:endParaRPr lang="en-US"/>
        </a:p>
      </dgm:t>
    </dgm:pt>
    <dgm:pt modelId="{7877E159-39A2-4D78-8B38-55C422F6A5F2}">
      <dgm:prSet/>
      <dgm:spPr/>
      <dgm:t>
        <a:bodyPr/>
        <a:lstStyle/>
        <a:p>
          <a:r>
            <a:rPr lang="en-US"/>
            <a:t>Layered Architecture Pattern</a:t>
          </a:r>
        </a:p>
      </dgm:t>
    </dgm:pt>
    <dgm:pt modelId="{C948BADD-CAFE-4E4A-B8B1-6AD2F8B1004E}" type="parTrans" cxnId="{8A1EFDFD-C049-4671-A60C-7B0534D18B4D}">
      <dgm:prSet/>
      <dgm:spPr/>
      <dgm:t>
        <a:bodyPr/>
        <a:lstStyle/>
        <a:p>
          <a:endParaRPr lang="en-US"/>
        </a:p>
      </dgm:t>
    </dgm:pt>
    <dgm:pt modelId="{E0291516-12F4-4120-A20F-6E88141EF6A0}" type="sibTrans" cxnId="{8A1EFDFD-C049-4671-A60C-7B0534D18B4D}">
      <dgm:prSet/>
      <dgm:spPr/>
      <dgm:t>
        <a:bodyPr/>
        <a:lstStyle/>
        <a:p>
          <a:endParaRPr lang="en-US"/>
        </a:p>
      </dgm:t>
    </dgm:pt>
    <dgm:pt modelId="{3E7354C8-3C4E-448B-A96B-940EA04643D6}" type="pres">
      <dgm:prSet presAssocID="{DDCB5841-BAC8-45A5-A273-3A42477C3E74}" presName="vert0" presStyleCnt="0">
        <dgm:presLayoutVars>
          <dgm:dir/>
          <dgm:animOne val="branch"/>
          <dgm:animLvl val="lvl"/>
        </dgm:presLayoutVars>
      </dgm:prSet>
      <dgm:spPr/>
    </dgm:pt>
    <dgm:pt modelId="{E77E33EB-3E36-4C6F-9ED8-5EF75FB01F82}" type="pres">
      <dgm:prSet presAssocID="{FD35F7ED-A6D0-4A4D-A934-B49C29A66717}" presName="thickLine" presStyleLbl="alignNode1" presStyleIdx="0" presStyleCnt="2"/>
      <dgm:spPr/>
    </dgm:pt>
    <dgm:pt modelId="{B362279A-3D59-46EF-AA52-BB082E2BF64A}" type="pres">
      <dgm:prSet presAssocID="{FD35F7ED-A6D0-4A4D-A934-B49C29A66717}" presName="horz1" presStyleCnt="0"/>
      <dgm:spPr/>
    </dgm:pt>
    <dgm:pt modelId="{7F4935F3-9649-40D2-8D93-06ADBC04C62B}" type="pres">
      <dgm:prSet presAssocID="{FD35F7ED-A6D0-4A4D-A934-B49C29A66717}" presName="tx1" presStyleLbl="revTx" presStyleIdx="0" presStyleCnt="2"/>
      <dgm:spPr/>
    </dgm:pt>
    <dgm:pt modelId="{7A6B17F9-0C19-41CB-8900-0CBD622CFB68}" type="pres">
      <dgm:prSet presAssocID="{FD35F7ED-A6D0-4A4D-A934-B49C29A66717}" presName="vert1" presStyleCnt="0"/>
      <dgm:spPr/>
    </dgm:pt>
    <dgm:pt modelId="{1B7471EC-CBB9-4934-9747-C679E77C1252}" type="pres">
      <dgm:prSet presAssocID="{7877E159-39A2-4D78-8B38-55C422F6A5F2}" presName="thickLine" presStyleLbl="alignNode1" presStyleIdx="1" presStyleCnt="2"/>
      <dgm:spPr/>
    </dgm:pt>
    <dgm:pt modelId="{ACBB7959-5431-494A-A7E6-70632FD3021E}" type="pres">
      <dgm:prSet presAssocID="{7877E159-39A2-4D78-8B38-55C422F6A5F2}" presName="horz1" presStyleCnt="0"/>
      <dgm:spPr/>
    </dgm:pt>
    <dgm:pt modelId="{C1163F6C-D2BE-4471-B298-DE89F549A4C7}" type="pres">
      <dgm:prSet presAssocID="{7877E159-39A2-4D78-8B38-55C422F6A5F2}" presName="tx1" presStyleLbl="revTx" presStyleIdx="1" presStyleCnt="2"/>
      <dgm:spPr/>
    </dgm:pt>
    <dgm:pt modelId="{907B1692-AC6B-4D20-BC57-0A178EBB43F7}" type="pres">
      <dgm:prSet presAssocID="{7877E159-39A2-4D78-8B38-55C422F6A5F2}" presName="vert1" presStyleCnt="0"/>
      <dgm:spPr/>
    </dgm:pt>
  </dgm:ptLst>
  <dgm:cxnLst>
    <dgm:cxn modelId="{05B0DE10-06CD-413A-9580-C4E7164C3C8F}" type="presOf" srcId="{7877E159-39A2-4D78-8B38-55C422F6A5F2}" destId="{C1163F6C-D2BE-4471-B298-DE89F549A4C7}" srcOrd="0" destOrd="0" presId="urn:microsoft.com/office/officeart/2008/layout/LinedList"/>
    <dgm:cxn modelId="{D67C001F-3153-400C-8B68-1CE136D79264}" type="presOf" srcId="{FD35F7ED-A6D0-4A4D-A934-B49C29A66717}" destId="{7F4935F3-9649-40D2-8D93-06ADBC04C62B}" srcOrd="0" destOrd="0" presId="urn:microsoft.com/office/officeart/2008/layout/LinedList"/>
    <dgm:cxn modelId="{3D5E086D-354A-41FA-A0F7-FF3B6E8DDC8C}" srcId="{DDCB5841-BAC8-45A5-A273-3A42477C3E74}" destId="{FD35F7ED-A6D0-4A4D-A934-B49C29A66717}" srcOrd="0" destOrd="0" parTransId="{2F62DEFE-4147-4275-B022-0F00BB147176}" sibTransId="{96586254-E07D-4A61-81CE-C8B266FC6CBE}"/>
    <dgm:cxn modelId="{E05DC8BE-9F00-429B-A398-52312198F136}" type="presOf" srcId="{DDCB5841-BAC8-45A5-A273-3A42477C3E74}" destId="{3E7354C8-3C4E-448B-A96B-940EA04643D6}" srcOrd="0" destOrd="0" presId="urn:microsoft.com/office/officeart/2008/layout/LinedList"/>
    <dgm:cxn modelId="{8A1EFDFD-C049-4671-A60C-7B0534D18B4D}" srcId="{DDCB5841-BAC8-45A5-A273-3A42477C3E74}" destId="{7877E159-39A2-4D78-8B38-55C422F6A5F2}" srcOrd="1" destOrd="0" parTransId="{C948BADD-CAFE-4E4A-B8B1-6AD2F8B1004E}" sibTransId="{E0291516-12F4-4120-A20F-6E88141EF6A0}"/>
    <dgm:cxn modelId="{D1E3DB4C-1FE8-479A-8754-44A53F83367E}" type="presParOf" srcId="{3E7354C8-3C4E-448B-A96B-940EA04643D6}" destId="{E77E33EB-3E36-4C6F-9ED8-5EF75FB01F82}" srcOrd="0" destOrd="0" presId="urn:microsoft.com/office/officeart/2008/layout/LinedList"/>
    <dgm:cxn modelId="{4679DF5B-1E2F-49CE-8786-5AA892191DB6}" type="presParOf" srcId="{3E7354C8-3C4E-448B-A96B-940EA04643D6}" destId="{B362279A-3D59-46EF-AA52-BB082E2BF64A}" srcOrd="1" destOrd="0" presId="urn:microsoft.com/office/officeart/2008/layout/LinedList"/>
    <dgm:cxn modelId="{7039600D-3537-4F2C-B55B-90ECC496238C}" type="presParOf" srcId="{B362279A-3D59-46EF-AA52-BB082E2BF64A}" destId="{7F4935F3-9649-40D2-8D93-06ADBC04C62B}" srcOrd="0" destOrd="0" presId="urn:microsoft.com/office/officeart/2008/layout/LinedList"/>
    <dgm:cxn modelId="{CE8D21F9-A693-4327-82DF-F2A55848561A}" type="presParOf" srcId="{B362279A-3D59-46EF-AA52-BB082E2BF64A}" destId="{7A6B17F9-0C19-41CB-8900-0CBD622CFB68}" srcOrd="1" destOrd="0" presId="urn:microsoft.com/office/officeart/2008/layout/LinedList"/>
    <dgm:cxn modelId="{34B9349E-922F-46BE-8890-CC0147ABE972}" type="presParOf" srcId="{3E7354C8-3C4E-448B-A96B-940EA04643D6}" destId="{1B7471EC-CBB9-4934-9747-C679E77C1252}" srcOrd="2" destOrd="0" presId="urn:microsoft.com/office/officeart/2008/layout/LinedList"/>
    <dgm:cxn modelId="{E448FB68-DB3A-4969-B8DD-D7540CEF1576}" type="presParOf" srcId="{3E7354C8-3C4E-448B-A96B-940EA04643D6}" destId="{ACBB7959-5431-494A-A7E6-70632FD3021E}" srcOrd="3" destOrd="0" presId="urn:microsoft.com/office/officeart/2008/layout/LinedList"/>
    <dgm:cxn modelId="{38E92C8D-BDC2-4C8F-B7A3-4B1B5BD55678}" type="presParOf" srcId="{ACBB7959-5431-494A-A7E6-70632FD3021E}" destId="{C1163F6C-D2BE-4471-B298-DE89F549A4C7}" srcOrd="0" destOrd="0" presId="urn:microsoft.com/office/officeart/2008/layout/LinedList"/>
    <dgm:cxn modelId="{7CA7B44B-2F3A-4A7E-942D-551D88BED1DB}" type="presParOf" srcId="{ACBB7959-5431-494A-A7E6-70632FD3021E}" destId="{907B1692-AC6B-4D20-BC57-0A178EBB43F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4C69C6-0288-4630-931E-0C5734612FA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9B57C6B-563F-45BE-97A7-4E5B7498AF91}">
      <dgm:prSet/>
      <dgm:spPr/>
      <dgm:t>
        <a:bodyPr/>
        <a:lstStyle/>
        <a:p>
          <a:r>
            <a:rPr lang="en-US"/>
            <a:t>Application Layer</a:t>
          </a:r>
        </a:p>
      </dgm:t>
    </dgm:pt>
    <dgm:pt modelId="{AB4ED00D-93BB-4FCA-A5D9-5377CB0226CA}" type="parTrans" cxnId="{586320C2-C97F-4626-A7FA-257FA77E5FD7}">
      <dgm:prSet/>
      <dgm:spPr/>
      <dgm:t>
        <a:bodyPr/>
        <a:lstStyle/>
        <a:p>
          <a:endParaRPr lang="en-US"/>
        </a:p>
      </dgm:t>
    </dgm:pt>
    <dgm:pt modelId="{4B9856B3-2614-4DEC-80D9-179D9C3F73B4}" type="sibTrans" cxnId="{586320C2-C97F-4626-A7FA-257FA77E5FD7}">
      <dgm:prSet/>
      <dgm:spPr/>
      <dgm:t>
        <a:bodyPr/>
        <a:lstStyle/>
        <a:p>
          <a:endParaRPr lang="en-US"/>
        </a:p>
      </dgm:t>
    </dgm:pt>
    <dgm:pt modelId="{68B607AE-6843-4E06-9C1F-206BB5A7D76D}">
      <dgm:prSet/>
      <dgm:spPr/>
      <dgm:t>
        <a:bodyPr/>
        <a:lstStyle/>
        <a:p>
          <a:r>
            <a:rPr lang="en-US"/>
            <a:t>Transport Layer</a:t>
          </a:r>
        </a:p>
      </dgm:t>
    </dgm:pt>
    <dgm:pt modelId="{074F831D-285D-430D-A00B-A337857D9479}" type="parTrans" cxnId="{B7712FDD-9361-4220-B6EC-E7F0F75A3238}">
      <dgm:prSet/>
      <dgm:spPr/>
      <dgm:t>
        <a:bodyPr/>
        <a:lstStyle/>
        <a:p>
          <a:endParaRPr lang="en-US"/>
        </a:p>
      </dgm:t>
    </dgm:pt>
    <dgm:pt modelId="{2F46C5F9-3B77-4C4A-AD63-0C2A8DA4872C}" type="sibTrans" cxnId="{B7712FDD-9361-4220-B6EC-E7F0F75A3238}">
      <dgm:prSet/>
      <dgm:spPr/>
      <dgm:t>
        <a:bodyPr/>
        <a:lstStyle/>
        <a:p>
          <a:endParaRPr lang="en-US"/>
        </a:p>
      </dgm:t>
    </dgm:pt>
    <dgm:pt modelId="{F579E0E3-654A-43DA-A88D-30E0D0CD5C4E}">
      <dgm:prSet/>
      <dgm:spPr/>
      <dgm:t>
        <a:bodyPr/>
        <a:lstStyle/>
        <a:p>
          <a:r>
            <a:rPr lang="en-US"/>
            <a:t>Network Layer</a:t>
          </a:r>
        </a:p>
      </dgm:t>
    </dgm:pt>
    <dgm:pt modelId="{669A210A-D502-400C-8A61-3FF39058F844}" type="parTrans" cxnId="{91F94DF6-0470-486A-80F2-1461C9F81FE8}">
      <dgm:prSet/>
      <dgm:spPr/>
      <dgm:t>
        <a:bodyPr/>
        <a:lstStyle/>
        <a:p>
          <a:endParaRPr lang="en-US"/>
        </a:p>
      </dgm:t>
    </dgm:pt>
    <dgm:pt modelId="{761C79BB-DA38-48CB-83D9-81540D2B982E}" type="sibTrans" cxnId="{91F94DF6-0470-486A-80F2-1461C9F81FE8}">
      <dgm:prSet/>
      <dgm:spPr/>
      <dgm:t>
        <a:bodyPr/>
        <a:lstStyle/>
        <a:p>
          <a:endParaRPr lang="en-US"/>
        </a:p>
      </dgm:t>
    </dgm:pt>
    <dgm:pt modelId="{BE7AC8B2-0FE4-428C-9C36-64634A3D75DA}">
      <dgm:prSet/>
      <dgm:spPr/>
      <dgm:t>
        <a:bodyPr/>
        <a:lstStyle/>
        <a:p>
          <a:r>
            <a:rPr lang="en-US"/>
            <a:t>Data Link Layer</a:t>
          </a:r>
        </a:p>
      </dgm:t>
    </dgm:pt>
    <dgm:pt modelId="{76A9D2E9-ABA1-4D3D-851E-D9BAC2CA6FC4}" type="parTrans" cxnId="{81797F5F-56A5-4282-8E3E-42BFF1E5A3B2}">
      <dgm:prSet/>
      <dgm:spPr/>
      <dgm:t>
        <a:bodyPr/>
        <a:lstStyle/>
        <a:p>
          <a:endParaRPr lang="en-US"/>
        </a:p>
      </dgm:t>
    </dgm:pt>
    <dgm:pt modelId="{762215E5-5607-450F-A63E-E980A348DE4D}" type="sibTrans" cxnId="{81797F5F-56A5-4282-8E3E-42BFF1E5A3B2}">
      <dgm:prSet/>
      <dgm:spPr/>
      <dgm:t>
        <a:bodyPr/>
        <a:lstStyle/>
        <a:p>
          <a:endParaRPr lang="en-US"/>
        </a:p>
      </dgm:t>
    </dgm:pt>
    <dgm:pt modelId="{FEB27070-C60A-4D93-B5BF-2CD9EA56971D}">
      <dgm:prSet/>
      <dgm:spPr/>
      <dgm:t>
        <a:bodyPr/>
        <a:lstStyle/>
        <a:p>
          <a:r>
            <a:rPr lang="en-US"/>
            <a:t>Physical Layer</a:t>
          </a:r>
        </a:p>
      </dgm:t>
    </dgm:pt>
    <dgm:pt modelId="{ACCD02D6-C646-4F13-9C6C-8CDD12121537}" type="parTrans" cxnId="{3F8990EA-6910-4226-9725-117160FAFFCF}">
      <dgm:prSet/>
      <dgm:spPr/>
      <dgm:t>
        <a:bodyPr/>
        <a:lstStyle/>
        <a:p>
          <a:endParaRPr lang="en-US"/>
        </a:p>
      </dgm:t>
    </dgm:pt>
    <dgm:pt modelId="{2ECE886A-E086-4499-838F-761A138BCA33}" type="sibTrans" cxnId="{3F8990EA-6910-4226-9725-117160FAFFCF}">
      <dgm:prSet/>
      <dgm:spPr/>
      <dgm:t>
        <a:bodyPr/>
        <a:lstStyle/>
        <a:p>
          <a:endParaRPr lang="en-US"/>
        </a:p>
      </dgm:t>
    </dgm:pt>
    <dgm:pt modelId="{2978F51C-AB38-487A-AD61-830734869939}" type="pres">
      <dgm:prSet presAssocID="{FA4C69C6-0288-4630-931E-0C5734612FA6}" presName="vert0" presStyleCnt="0">
        <dgm:presLayoutVars>
          <dgm:dir/>
          <dgm:animOne val="branch"/>
          <dgm:animLvl val="lvl"/>
        </dgm:presLayoutVars>
      </dgm:prSet>
      <dgm:spPr/>
    </dgm:pt>
    <dgm:pt modelId="{4489AD4A-013C-4C60-B932-0E917236C4B1}" type="pres">
      <dgm:prSet presAssocID="{D9B57C6B-563F-45BE-97A7-4E5B7498AF91}" presName="thickLine" presStyleLbl="alignNode1" presStyleIdx="0" presStyleCnt="5"/>
      <dgm:spPr/>
    </dgm:pt>
    <dgm:pt modelId="{6E6F94F8-2A51-462B-8284-090B3D6C15A6}" type="pres">
      <dgm:prSet presAssocID="{D9B57C6B-563F-45BE-97A7-4E5B7498AF91}" presName="horz1" presStyleCnt="0"/>
      <dgm:spPr/>
    </dgm:pt>
    <dgm:pt modelId="{88E6CC42-2D49-4B46-ABBA-D85BCEF486B3}" type="pres">
      <dgm:prSet presAssocID="{D9B57C6B-563F-45BE-97A7-4E5B7498AF91}" presName="tx1" presStyleLbl="revTx" presStyleIdx="0" presStyleCnt="5"/>
      <dgm:spPr/>
    </dgm:pt>
    <dgm:pt modelId="{92A2B993-76FF-4D30-9982-DD4AD83CB547}" type="pres">
      <dgm:prSet presAssocID="{D9B57C6B-563F-45BE-97A7-4E5B7498AF91}" presName="vert1" presStyleCnt="0"/>
      <dgm:spPr/>
    </dgm:pt>
    <dgm:pt modelId="{06398220-8367-4CB1-881E-EEF9FF93AEBB}" type="pres">
      <dgm:prSet presAssocID="{68B607AE-6843-4E06-9C1F-206BB5A7D76D}" presName="thickLine" presStyleLbl="alignNode1" presStyleIdx="1" presStyleCnt="5"/>
      <dgm:spPr/>
    </dgm:pt>
    <dgm:pt modelId="{95F5F525-418F-4B2F-9329-D30925931406}" type="pres">
      <dgm:prSet presAssocID="{68B607AE-6843-4E06-9C1F-206BB5A7D76D}" presName="horz1" presStyleCnt="0"/>
      <dgm:spPr/>
    </dgm:pt>
    <dgm:pt modelId="{E13E3AD2-1116-45C5-9EF6-E43785B21670}" type="pres">
      <dgm:prSet presAssocID="{68B607AE-6843-4E06-9C1F-206BB5A7D76D}" presName="tx1" presStyleLbl="revTx" presStyleIdx="1" presStyleCnt="5"/>
      <dgm:spPr/>
    </dgm:pt>
    <dgm:pt modelId="{942A152E-29FE-416F-AE74-F4D0DE3E5600}" type="pres">
      <dgm:prSet presAssocID="{68B607AE-6843-4E06-9C1F-206BB5A7D76D}" presName="vert1" presStyleCnt="0"/>
      <dgm:spPr/>
    </dgm:pt>
    <dgm:pt modelId="{97634C62-6354-42C4-AF54-9D7B89D6F093}" type="pres">
      <dgm:prSet presAssocID="{F579E0E3-654A-43DA-A88D-30E0D0CD5C4E}" presName="thickLine" presStyleLbl="alignNode1" presStyleIdx="2" presStyleCnt="5"/>
      <dgm:spPr/>
    </dgm:pt>
    <dgm:pt modelId="{7FB81EB9-D4F6-4E4D-9947-BE10A3E7EFC5}" type="pres">
      <dgm:prSet presAssocID="{F579E0E3-654A-43DA-A88D-30E0D0CD5C4E}" presName="horz1" presStyleCnt="0"/>
      <dgm:spPr/>
    </dgm:pt>
    <dgm:pt modelId="{6514F79E-0358-4992-A0F6-26A5DE371531}" type="pres">
      <dgm:prSet presAssocID="{F579E0E3-654A-43DA-A88D-30E0D0CD5C4E}" presName="tx1" presStyleLbl="revTx" presStyleIdx="2" presStyleCnt="5"/>
      <dgm:spPr/>
    </dgm:pt>
    <dgm:pt modelId="{F9A5FDDC-7A06-4843-A24D-5FCCA4F54957}" type="pres">
      <dgm:prSet presAssocID="{F579E0E3-654A-43DA-A88D-30E0D0CD5C4E}" presName="vert1" presStyleCnt="0"/>
      <dgm:spPr/>
    </dgm:pt>
    <dgm:pt modelId="{784110FE-EC35-4C5B-8A97-23E560E85629}" type="pres">
      <dgm:prSet presAssocID="{BE7AC8B2-0FE4-428C-9C36-64634A3D75DA}" presName="thickLine" presStyleLbl="alignNode1" presStyleIdx="3" presStyleCnt="5"/>
      <dgm:spPr/>
    </dgm:pt>
    <dgm:pt modelId="{ECB2F564-78CD-416F-9BE9-5844BB664CB9}" type="pres">
      <dgm:prSet presAssocID="{BE7AC8B2-0FE4-428C-9C36-64634A3D75DA}" presName="horz1" presStyleCnt="0"/>
      <dgm:spPr/>
    </dgm:pt>
    <dgm:pt modelId="{483D1EC7-6FFB-43BC-AD7B-5A5B2C844C8E}" type="pres">
      <dgm:prSet presAssocID="{BE7AC8B2-0FE4-428C-9C36-64634A3D75DA}" presName="tx1" presStyleLbl="revTx" presStyleIdx="3" presStyleCnt="5"/>
      <dgm:spPr/>
    </dgm:pt>
    <dgm:pt modelId="{AE45106F-3BC7-4240-AA8F-336D96E161B0}" type="pres">
      <dgm:prSet presAssocID="{BE7AC8B2-0FE4-428C-9C36-64634A3D75DA}" presName="vert1" presStyleCnt="0"/>
      <dgm:spPr/>
    </dgm:pt>
    <dgm:pt modelId="{BF55EFF7-8188-4029-9B2F-26CB5F409847}" type="pres">
      <dgm:prSet presAssocID="{FEB27070-C60A-4D93-B5BF-2CD9EA56971D}" presName="thickLine" presStyleLbl="alignNode1" presStyleIdx="4" presStyleCnt="5"/>
      <dgm:spPr/>
    </dgm:pt>
    <dgm:pt modelId="{90EE1958-8173-451C-8BA0-01A743F868EA}" type="pres">
      <dgm:prSet presAssocID="{FEB27070-C60A-4D93-B5BF-2CD9EA56971D}" presName="horz1" presStyleCnt="0"/>
      <dgm:spPr/>
    </dgm:pt>
    <dgm:pt modelId="{955A9F34-F75A-429A-8C2D-91D93168327C}" type="pres">
      <dgm:prSet presAssocID="{FEB27070-C60A-4D93-B5BF-2CD9EA56971D}" presName="tx1" presStyleLbl="revTx" presStyleIdx="4" presStyleCnt="5"/>
      <dgm:spPr/>
    </dgm:pt>
    <dgm:pt modelId="{0D780BF7-0B3A-4E7E-B9CE-F3404ABBDDAE}" type="pres">
      <dgm:prSet presAssocID="{FEB27070-C60A-4D93-B5BF-2CD9EA56971D}" presName="vert1" presStyleCnt="0"/>
      <dgm:spPr/>
    </dgm:pt>
  </dgm:ptLst>
  <dgm:cxnLst>
    <dgm:cxn modelId="{81797F5F-56A5-4282-8E3E-42BFF1E5A3B2}" srcId="{FA4C69C6-0288-4630-931E-0C5734612FA6}" destId="{BE7AC8B2-0FE4-428C-9C36-64634A3D75DA}" srcOrd="3" destOrd="0" parTransId="{76A9D2E9-ABA1-4D3D-851E-D9BAC2CA6FC4}" sibTransId="{762215E5-5607-450F-A63E-E980A348DE4D}"/>
    <dgm:cxn modelId="{AC394644-A7F9-42DD-9E62-B00929742707}" type="presOf" srcId="{D9B57C6B-563F-45BE-97A7-4E5B7498AF91}" destId="{88E6CC42-2D49-4B46-ABBA-D85BCEF486B3}" srcOrd="0" destOrd="0" presId="urn:microsoft.com/office/officeart/2008/layout/LinedList"/>
    <dgm:cxn modelId="{7F95A9B1-9362-4FCA-8BC8-2DD03C4947BD}" type="presOf" srcId="{FA4C69C6-0288-4630-931E-0C5734612FA6}" destId="{2978F51C-AB38-487A-AD61-830734869939}" srcOrd="0" destOrd="0" presId="urn:microsoft.com/office/officeart/2008/layout/LinedList"/>
    <dgm:cxn modelId="{FE4FA5C1-9CCE-4647-BC13-25602C5B0474}" type="presOf" srcId="{BE7AC8B2-0FE4-428C-9C36-64634A3D75DA}" destId="{483D1EC7-6FFB-43BC-AD7B-5A5B2C844C8E}" srcOrd="0" destOrd="0" presId="urn:microsoft.com/office/officeart/2008/layout/LinedList"/>
    <dgm:cxn modelId="{586320C2-C97F-4626-A7FA-257FA77E5FD7}" srcId="{FA4C69C6-0288-4630-931E-0C5734612FA6}" destId="{D9B57C6B-563F-45BE-97A7-4E5B7498AF91}" srcOrd="0" destOrd="0" parTransId="{AB4ED00D-93BB-4FCA-A5D9-5377CB0226CA}" sibTransId="{4B9856B3-2614-4DEC-80D9-179D9C3F73B4}"/>
    <dgm:cxn modelId="{B7712FDD-9361-4220-B6EC-E7F0F75A3238}" srcId="{FA4C69C6-0288-4630-931E-0C5734612FA6}" destId="{68B607AE-6843-4E06-9C1F-206BB5A7D76D}" srcOrd="1" destOrd="0" parTransId="{074F831D-285D-430D-A00B-A337857D9479}" sibTransId="{2F46C5F9-3B77-4C4A-AD63-0C2A8DA4872C}"/>
    <dgm:cxn modelId="{3F8990EA-6910-4226-9725-117160FAFFCF}" srcId="{FA4C69C6-0288-4630-931E-0C5734612FA6}" destId="{FEB27070-C60A-4D93-B5BF-2CD9EA56971D}" srcOrd="4" destOrd="0" parTransId="{ACCD02D6-C646-4F13-9C6C-8CDD12121537}" sibTransId="{2ECE886A-E086-4499-838F-761A138BCA33}"/>
    <dgm:cxn modelId="{5DF7FBEC-48AA-4F4B-A825-D2B33E23C34A}" type="presOf" srcId="{68B607AE-6843-4E06-9C1F-206BB5A7D76D}" destId="{E13E3AD2-1116-45C5-9EF6-E43785B21670}" srcOrd="0" destOrd="0" presId="urn:microsoft.com/office/officeart/2008/layout/LinedList"/>
    <dgm:cxn modelId="{E9A9E5F4-A059-4CC7-8332-177DDD8874F1}" type="presOf" srcId="{F579E0E3-654A-43DA-A88D-30E0D0CD5C4E}" destId="{6514F79E-0358-4992-A0F6-26A5DE371531}" srcOrd="0" destOrd="0" presId="urn:microsoft.com/office/officeart/2008/layout/LinedList"/>
    <dgm:cxn modelId="{91F94DF6-0470-486A-80F2-1461C9F81FE8}" srcId="{FA4C69C6-0288-4630-931E-0C5734612FA6}" destId="{F579E0E3-654A-43DA-A88D-30E0D0CD5C4E}" srcOrd="2" destOrd="0" parTransId="{669A210A-D502-400C-8A61-3FF39058F844}" sibTransId="{761C79BB-DA38-48CB-83D9-81540D2B982E}"/>
    <dgm:cxn modelId="{EBB7B8FF-1B67-4B2D-9350-F5E813C00B59}" type="presOf" srcId="{FEB27070-C60A-4D93-B5BF-2CD9EA56971D}" destId="{955A9F34-F75A-429A-8C2D-91D93168327C}" srcOrd="0" destOrd="0" presId="urn:microsoft.com/office/officeart/2008/layout/LinedList"/>
    <dgm:cxn modelId="{EE3AB508-FC10-4F60-B900-7F46A8A388BF}" type="presParOf" srcId="{2978F51C-AB38-487A-AD61-830734869939}" destId="{4489AD4A-013C-4C60-B932-0E917236C4B1}" srcOrd="0" destOrd="0" presId="urn:microsoft.com/office/officeart/2008/layout/LinedList"/>
    <dgm:cxn modelId="{775FA081-F46F-4D57-8AF7-4F9CC5E85B24}" type="presParOf" srcId="{2978F51C-AB38-487A-AD61-830734869939}" destId="{6E6F94F8-2A51-462B-8284-090B3D6C15A6}" srcOrd="1" destOrd="0" presId="urn:microsoft.com/office/officeart/2008/layout/LinedList"/>
    <dgm:cxn modelId="{01533FDD-EA38-4070-B01B-A96AE5DCC0A3}" type="presParOf" srcId="{6E6F94F8-2A51-462B-8284-090B3D6C15A6}" destId="{88E6CC42-2D49-4B46-ABBA-D85BCEF486B3}" srcOrd="0" destOrd="0" presId="urn:microsoft.com/office/officeart/2008/layout/LinedList"/>
    <dgm:cxn modelId="{24089027-0DB3-4A6C-B6FC-94A2BAA4FD61}" type="presParOf" srcId="{6E6F94F8-2A51-462B-8284-090B3D6C15A6}" destId="{92A2B993-76FF-4D30-9982-DD4AD83CB547}" srcOrd="1" destOrd="0" presId="urn:microsoft.com/office/officeart/2008/layout/LinedList"/>
    <dgm:cxn modelId="{D272FB4A-1034-432D-8916-6388B2C1CEEE}" type="presParOf" srcId="{2978F51C-AB38-487A-AD61-830734869939}" destId="{06398220-8367-4CB1-881E-EEF9FF93AEBB}" srcOrd="2" destOrd="0" presId="urn:microsoft.com/office/officeart/2008/layout/LinedList"/>
    <dgm:cxn modelId="{4CEE2C80-DEEF-4D39-A117-383A842FB29E}" type="presParOf" srcId="{2978F51C-AB38-487A-AD61-830734869939}" destId="{95F5F525-418F-4B2F-9329-D30925931406}" srcOrd="3" destOrd="0" presId="urn:microsoft.com/office/officeart/2008/layout/LinedList"/>
    <dgm:cxn modelId="{14B4028C-0197-489D-A708-5434426BE915}" type="presParOf" srcId="{95F5F525-418F-4B2F-9329-D30925931406}" destId="{E13E3AD2-1116-45C5-9EF6-E43785B21670}" srcOrd="0" destOrd="0" presId="urn:microsoft.com/office/officeart/2008/layout/LinedList"/>
    <dgm:cxn modelId="{7CE88698-87B4-499C-8D36-F144F421B108}" type="presParOf" srcId="{95F5F525-418F-4B2F-9329-D30925931406}" destId="{942A152E-29FE-416F-AE74-F4D0DE3E5600}" srcOrd="1" destOrd="0" presId="urn:microsoft.com/office/officeart/2008/layout/LinedList"/>
    <dgm:cxn modelId="{8F6F20DB-EB4C-4274-950C-4E80CB5A4033}" type="presParOf" srcId="{2978F51C-AB38-487A-AD61-830734869939}" destId="{97634C62-6354-42C4-AF54-9D7B89D6F093}" srcOrd="4" destOrd="0" presId="urn:microsoft.com/office/officeart/2008/layout/LinedList"/>
    <dgm:cxn modelId="{47FCC9DE-FF23-49D5-9490-98A5CAD59386}" type="presParOf" srcId="{2978F51C-AB38-487A-AD61-830734869939}" destId="{7FB81EB9-D4F6-4E4D-9947-BE10A3E7EFC5}" srcOrd="5" destOrd="0" presId="urn:microsoft.com/office/officeart/2008/layout/LinedList"/>
    <dgm:cxn modelId="{5DB38D20-9F17-4032-A418-8A2C65032BCF}" type="presParOf" srcId="{7FB81EB9-D4F6-4E4D-9947-BE10A3E7EFC5}" destId="{6514F79E-0358-4992-A0F6-26A5DE371531}" srcOrd="0" destOrd="0" presId="urn:microsoft.com/office/officeart/2008/layout/LinedList"/>
    <dgm:cxn modelId="{EFE7E09B-F5F4-4926-BC1F-F76805B4165F}" type="presParOf" srcId="{7FB81EB9-D4F6-4E4D-9947-BE10A3E7EFC5}" destId="{F9A5FDDC-7A06-4843-A24D-5FCCA4F54957}" srcOrd="1" destOrd="0" presId="urn:microsoft.com/office/officeart/2008/layout/LinedList"/>
    <dgm:cxn modelId="{7FF4ED0B-E692-4A8A-B46A-6F6C2E287F5E}" type="presParOf" srcId="{2978F51C-AB38-487A-AD61-830734869939}" destId="{784110FE-EC35-4C5B-8A97-23E560E85629}" srcOrd="6" destOrd="0" presId="urn:microsoft.com/office/officeart/2008/layout/LinedList"/>
    <dgm:cxn modelId="{3E69AC4B-27A7-4183-BD14-BE14229FBCD9}" type="presParOf" srcId="{2978F51C-AB38-487A-AD61-830734869939}" destId="{ECB2F564-78CD-416F-9BE9-5844BB664CB9}" srcOrd="7" destOrd="0" presId="urn:microsoft.com/office/officeart/2008/layout/LinedList"/>
    <dgm:cxn modelId="{891E2C32-AB46-49D8-B67A-10E2CC0A1872}" type="presParOf" srcId="{ECB2F564-78CD-416F-9BE9-5844BB664CB9}" destId="{483D1EC7-6FFB-43BC-AD7B-5A5B2C844C8E}" srcOrd="0" destOrd="0" presId="urn:microsoft.com/office/officeart/2008/layout/LinedList"/>
    <dgm:cxn modelId="{08DED11C-584E-4E6B-8AEE-A330FE27E324}" type="presParOf" srcId="{ECB2F564-78CD-416F-9BE9-5844BB664CB9}" destId="{AE45106F-3BC7-4240-AA8F-336D96E161B0}" srcOrd="1" destOrd="0" presId="urn:microsoft.com/office/officeart/2008/layout/LinedList"/>
    <dgm:cxn modelId="{AB430DB2-0281-4FBB-BC24-4ADAF3D5F717}" type="presParOf" srcId="{2978F51C-AB38-487A-AD61-830734869939}" destId="{BF55EFF7-8188-4029-9B2F-26CB5F409847}" srcOrd="8" destOrd="0" presId="urn:microsoft.com/office/officeart/2008/layout/LinedList"/>
    <dgm:cxn modelId="{CFBB1505-F6E4-4147-BA6A-B3F55260A20A}" type="presParOf" srcId="{2978F51C-AB38-487A-AD61-830734869939}" destId="{90EE1958-8173-451C-8BA0-01A743F868EA}" srcOrd="9" destOrd="0" presId="urn:microsoft.com/office/officeart/2008/layout/LinedList"/>
    <dgm:cxn modelId="{110AA0C3-335E-4EA7-977D-EBC0A6A42A78}" type="presParOf" srcId="{90EE1958-8173-451C-8BA0-01A743F868EA}" destId="{955A9F34-F75A-429A-8C2D-91D93168327C}" srcOrd="0" destOrd="0" presId="urn:microsoft.com/office/officeart/2008/layout/LinedList"/>
    <dgm:cxn modelId="{E0143AF5-11A8-4AD5-95F0-957D9386281B}" type="presParOf" srcId="{90EE1958-8173-451C-8BA0-01A743F868EA}" destId="{0D780BF7-0B3A-4E7E-B9CE-F3404ABBDDA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D553D2-68D9-4DAF-B3A1-E4DB7C3EFDF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5A17560-8677-45A8-90C2-F54387C4F841}">
      <dgm:prSet/>
      <dgm:spPr/>
      <dgm:t>
        <a:bodyPr/>
        <a:lstStyle/>
        <a:p>
          <a:r>
            <a:rPr lang="en-US"/>
            <a:t>User Space</a:t>
          </a:r>
        </a:p>
      </dgm:t>
    </dgm:pt>
    <dgm:pt modelId="{C876D8A9-BAC8-4705-AA3F-BE418E34B1C8}" type="parTrans" cxnId="{33EC8AC7-2A66-4C49-BF4A-4C8E7C1EE291}">
      <dgm:prSet/>
      <dgm:spPr/>
      <dgm:t>
        <a:bodyPr/>
        <a:lstStyle/>
        <a:p>
          <a:endParaRPr lang="en-US"/>
        </a:p>
      </dgm:t>
    </dgm:pt>
    <dgm:pt modelId="{E0FA21D1-6BD3-43DC-87CC-C89BE7871E9A}" type="sibTrans" cxnId="{33EC8AC7-2A66-4C49-BF4A-4C8E7C1EE291}">
      <dgm:prSet/>
      <dgm:spPr/>
      <dgm:t>
        <a:bodyPr/>
        <a:lstStyle/>
        <a:p>
          <a:endParaRPr lang="en-US"/>
        </a:p>
      </dgm:t>
    </dgm:pt>
    <dgm:pt modelId="{47A5F744-E0DB-41BC-8848-26514A5FAD85}">
      <dgm:prSet/>
      <dgm:spPr/>
      <dgm:t>
        <a:bodyPr/>
        <a:lstStyle/>
        <a:p>
          <a:r>
            <a:rPr lang="en-US"/>
            <a:t>Kernal Space</a:t>
          </a:r>
        </a:p>
      </dgm:t>
    </dgm:pt>
    <dgm:pt modelId="{FC4F5190-0825-4D93-B85C-2073163D62E9}" type="parTrans" cxnId="{830262B7-79C1-4F41-9AC1-B5CEF8CB0A54}">
      <dgm:prSet/>
      <dgm:spPr/>
      <dgm:t>
        <a:bodyPr/>
        <a:lstStyle/>
        <a:p>
          <a:endParaRPr lang="en-US"/>
        </a:p>
      </dgm:t>
    </dgm:pt>
    <dgm:pt modelId="{24BA5FAE-8126-4FC3-9384-6E1027B5BD54}" type="sibTrans" cxnId="{830262B7-79C1-4F41-9AC1-B5CEF8CB0A54}">
      <dgm:prSet/>
      <dgm:spPr/>
      <dgm:t>
        <a:bodyPr/>
        <a:lstStyle/>
        <a:p>
          <a:endParaRPr lang="en-US"/>
        </a:p>
      </dgm:t>
    </dgm:pt>
    <dgm:pt modelId="{82D91985-BF29-4448-94C6-21FD2E9459E4}">
      <dgm:prSet/>
      <dgm:spPr/>
      <dgm:t>
        <a:bodyPr/>
        <a:lstStyle/>
        <a:p>
          <a:r>
            <a:rPr lang="en-US"/>
            <a:t>Hardware Abstraction Layer</a:t>
          </a:r>
        </a:p>
      </dgm:t>
    </dgm:pt>
    <dgm:pt modelId="{06A91E0D-85FC-48C7-9B96-3DF8A8963307}" type="parTrans" cxnId="{28E83852-2272-4863-8392-1ECF0F906915}">
      <dgm:prSet/>
      <dgm:spPr/>
      <dgm:t>
        <a:bodyPr/>
        <a:lstStyle/>
        <a:p>
          <a:endParaRPr lang="en-US"/>
        </a:p>
      </dgm:t>
    </dgm:pt>
    <dgm:pt modelId="{79972A68-71C8-4048-A4DF-51E7B6F1C1FD}" type="sibTrans" cxnId="{28E83852-2272-4863-8392-1ECF0F906915}">
      <dgm:prSet/>
      <dgm:spPr/>
      <dgm:t>
        <a:bodyPr/>
        <a:lstStyle/>
        <a:p>
          <a:endParaRPr lang="en-US"/>
        </a:p>
      </dgm:t>
    </dgm:pt>
    <dgm:pt modelId="{E6D51C7C-99F2-4452-A012-648918013237}" type="pres">
      <dgm:prSet presAssocID="{86D553D2-68D9-4DAF-B3A1-E4DB7C3EFDF5}" presName="vert0" presStyleCnt="0">
        <dgm:presLayoutVars>
          <dgm:dir/>
          <dgm:animOne val="branch"/>
          <dgm:animLvl val="lvl"/>
        </dgm:presLayoutVars>
      </dgm:prSet>
      <dgm:spPr/>
    </dgm:pt>
    <dgm:pt modelId="{CC1E7267-326C-4AB2-A756-B08A1E711E61}" type="pres">
      <dgm:prSet presAssocID="{15A17560-8677-45A8-90C2-F54387C4F841}" presName="thickLine" presStyleLbl="alignNode1" presStyleIdx="0" presStyleCnt="3"/>
      <dgm:spPr/>
    </dgm:pt>
    <dgm:pt modelId="{03EE8803-25A9-4548-B79C-4660B5F6C5B9}" type="pres">
      <dgm:prSet presAssocID="{15A17560-8677-45A8-90C2-F54387C4F841}" presName="horz1" presStyleCnt="0"/>
      <dgm:spPr/>
    </dgm:pt>
    <dgm:pt modelId="{A4039B15-25F2-4D71-84D9-4DEE318F5F4F}" type="pres">
      <dgm:prSet presAssocID="{15A17560-8677-45A8-90C2-F54387C4F841}" presName="tx1" presStyleLbl="revTx" presStyleIdx="0" presStyleCnt="3"/>
      <dgm:spPr/>
    </dgm:pt>
    <dgm:pt modelId="{B013CD23-669C-429A-B0AB-F7EC16ACEE7B}" type="pres">
      <dgm:prSet presAssocID="{15A17560-8677-45A8-90C2-F54387C4F841}" presName="vert1" presStyleCnt="0"/>
      <dgm:spPr/>
    </dgm:pt>
    <dgm:pt modelId="{42FAE485-C8A4-4B7E-9805-6F55A1DF2778}" type="pres">
      <dgm:prSet presAssocID="{47A5F744-E0DB-41BC-8848-26514A5FAD85}" presName="thickLine" presStyleLbl="alignNode1" presStyleIdx="1" presStyleCnt="3"/>
      <dgm:spPr/>
    </dgm:pt>
    <dgm:pt modelId="{48A8D7DE-EBD5-4030-B0C9-7361946EFF3D}" type="pres">
      <dgm:prSet presAssocID="{47A5F744-E0DB-41BC-8848-26514A5FAD85}" presName="horz1" presStyleCnt="0"/>
      <dgm:spPr/>
    </dgm:pt>
    <dgm:pt modelId="{CB3D859C-CDAF-424A-A76B-4C12BA0E5BB0}" type="pres">
      <dgm:prSet presAssocID="{47A5F744-E0DB-41BC-8848-26514A5FAD85}" presName="tx1" presStyleLbl="revTx" presStyleIdx="1" presStyleCnt="3"/>
      <dgm:spPr/>
    </dgm:pt>
    <dgm:pt modelId="{B4DE469A-F98F-4E17-981D-3589274658D2}" type="pres">
      <dgm:prSet presAssocID="{47A5F744-E0DB-41BC-8848-26514A5FAD85}" presName="vert1" presStyleCnt="0"/>
      <dgm:spPr/>
    </dgm:pt>
    <dgm:pt modelId="{FC799A61-EC30-4C42-9C70-1F25063D761A}" type="pres">
      <dgm:prSet presAssocID="{82D91985-BF29-4448-94C6-21FD2E9459E4}" presName="thickLine" presStyleLbl="alignNode1" presStyleIdx="2" presStyleCnt="3"/>
      <dgm:spPr/>
    </dgm:pt>
    <dgm:pt modelId="{0DF3E61E-0E1F-4B59-B7AE-82F52ADA4EE8}" type="pres">
      <dgm:prSet presAssocID="{82D91985-BF29-4448-94C6-21FD2E9459E4}" presName="horz1" presStyleCnt="0"/>
      <dgm:spPr/>
    </dgm:pt>
    <dgm:pt modelId="{74B2294D-47FC-41ED-ADE3-D1C89385BDC4}" type="pres">
      <dgm:prSet presAssocID="{82D91985-BF29-4448-94C6-21FD2E9459E4}" presName="tx1" presStyleLbl="revTx" presStyleIdx="2" presStyleCnt="3"/>
      <dgm:spPr/>
    </dgm:pt>
    <dgm:pt modelId="{04E56433-B6A8-4630-8EED-27A247CCB132}" type="pres">
      <dgm:prSet presAssocID="{82D91985-BF29-4448-94C6-21FD2E9459E4}" presName="vert1" presStyleCnt="0"/>
      <dgm:spPr/>
    </dgm:pt>
  </dgm:ptLst>
  <dgm:cxnLst>
    <dgm:cxn modelId="{933CB90C-A448-49D1-B004-575787931A6A}" type="presOf" srcId="{86D553D2-68D9-4DAF-B3A1-E4DB7C3EFDF5}" destId="{E6D51C7C-99F2-4452-A012-648918013237}" srcOrd="0" destOrd="0" presId="urn:microsoft.com/office/officeart/2008/layout/LinedList"/>
    <dgm:cxn modelId="{32BDA03F-5858-401E-8C2E-13467D0041F3}" type="presOf" srcId="{47A5F744-E0DB-41BC-8848-26514A5FAD85}" destId="{CB3D859C-CDAF-424A-A76B-4C12BA0E5BB0}" srcOrd="0" destOrd="0" presId="urn:microsoft.com/office/officeart/2008/layout/LinedList"/>
    <dgm:cxn modelId="{28E83852-2272-4863-8392-1ECF0F906915}" srcId="{86D553D2-68D9-4DAF-B3A1-E4DB7C3EFDF5}" destId="{82D91985-BF29-4448-94C6-21FD2E9459E4}" srcOrd="2" destOrd="0" parTransId="{06A91E0D-85FC-48C7-9B96-3DF8A8963307}" sibTransId="{79972A68-71C8-4048-A4DF-51E7B6F1C1FD}"/>
    <dgm:cxn modelId="{95A84D83-F710-4D68-AB32-B3D8531254E3}" type="presOf" srcId="{82D91985-BF29-4448-94C6-21FD2E9459E4}" destId="{74B2294D-47FC-41ED-ADE3-D1C89385BDC4}" srcOrd="0" destOrd="0" presId="urn:microsoft.com/office/officeart/2008/layout/LinedList"/>
    <dgm:cxn modelId="{830262B7-79C1-4F41-9AC1-B5CEF8CB0A54}" srcId="{86D553D2-68D9-4DAF-B3A1-E4DB7C3EFDF5}" destId="{47A5F744-E0DB-41BC-8848-26514A5FAD85}" srcOrd="1" destOrd="0" parTransId="{FC4F5190-0825-4D93-B85C-2073163D62E9}" sibTransId="{24BA5FAE-8126-4FC3-9384-6E1027B5BD54}"/>
    <dgm:cxn modelId="{33EC8AC7-2A66-4C49-BF4A-4C8E7C1EE291}" srcId="{86D553D2-68D9-4DAF-B3A1-E4DB7C3EFDF5}" destId="{15A17560-8677-45A8-90C2-F54387C4F841}" srcOrd="0" destOrd="0" parTransId="{C876D8A9-BAC8-4705-AA3F-BE418E34B1C8}" sibTransId="{E0FA21D1-6BD3-43DC-87CC-C89BE7871E9A}"/>
    <dgm:cxn modelId="{40D4A8FE-ADEA-4E71-96C0-10F643814383}" type="presOf" srcId="{15A17560-8677-45A8-90C2-F54387C4F841}" destId="{A4039B15-25F2-4D71-84D9-4DEE318F5F4F}" srcOrd="0" destOrd="0" presId="urn:microsoft.com/office/officeart/2008/layout/LinedList"/>
    <dgm:cxn modelId="{949B9DBB-0FF3-4BD1-9312-AC33BAD12B9D}" type="presParOf" srcId="{E6D51C7C-99F2-4452-A012-648918013237}" destId="{CC1E7267-326C-4AB2-A756-B08A1E711E61}" srcOrd="0" destOrd="0" presId="urn:microsoft.com/office/officeart/2008/layout/LinedList"/>
    <dgm:cxn modelId="{2AA47DF6-0FCA-4499-9CC4-4A32C31DE1DB}" type="presParOf" srcId="{E6D51C7C-99F2-4452-A012-648918013237}" destId="{03EE8803-25A9-4548-B79C-4660B5F6C5B9}" srcOrd="1" destOrd="0" presId="urn:microsoft.com/office/officeart/2008/layout/LinedList"/>
    <dgm:cxn modelId="{CC212E53-3E04-4FE9-904F-322C201CB82B}" type="presParOf" srcId="{03EE8803-25A9-4548-B79C-4660B5F6C5B9}" destId="{A4039B15-25F2-4D71-84D9-4DEE318F5F4F}" srcOrd="0" destOrd="0" presId="urn:microsoft.com/office/officeart/2008/layout/LinedList"/>
    <dgm:cxn modelId="{249804C7-A218-432C-89A2-05E30BB39A1A}" type="presParOf" srcId="{03EE8803-25A9-4548-B79C-4660B5F6C5B9}" destId="{B013CD23-669C-429A-B0AB-F7EC16ACEE7B}" srcOrd="1" destOrd="0" presId="urn:microsoft.com/office/officeart/2008/layout/LinedList"/>
    <dgm:cxn modelId="{41B13B7F-F1A0-4D0A-998E-DBB5E10D14D6}" type="presParOf" srcId="{E6D51C7C-99F2-4452-A012-648918013237}" destId="{42FAE485-C8A4-4B7E-9805-6F55A1DF2778}" srcOrd="2" destOrd="0" presId="urn:microsoft.com/office/officeart/2008/layout/LinedList"/>
    <dgm:cxn modelId="{67D8680F-A7F2-49AF-9340-0F117BFFE606}" type="presParOf" srcId="{E6D51C7C-99F2-4452-A012-648918013237}" destId="{48A8D7DE-EBD5-4030-B0C9-7361946EFF3D}" srcOrd="3" destOrd="0" presId="urn:microsoft.com/office/officeart/2008/layout/LinedList"/>
    <dgm:cxn modelId="{2A928235-262D-48F7-B63F-95E55F16A846}" type="presParOf" srcId="{48A8D7DE-EBD5-4030-B0C9-7361946EFF3D}" destId="{CB3D859C-CDAF-424A-A76B-4C12BA0E5BB0}" srcOrd="0" destOrd="0" presId="urn:microsoft.com/office/officeart/2008/layout/LinedList"/>
    <dgm:cxn modelId="{090DFE9F-501D-4089-A383-725AB52CE471}" type="presParOf" srcId="{48A8D7DE-EBD5-4030-B0C9-7361946EFF3D}" destId="{B4DE469A-F98F-4E17-981D-3589274658D2}" srcOrd="1" destOrd="0" presId="urn:microsoft.com/office/officeart/2008/layout/LinedList"/>
    <dgm:cxn modelId="{FE4FD7EE-A584-4760-9D7A-014C9EBAD594}" type="presParOf" srcId="{E6D51C7C-99F2-4452-A012-648918013237}" destId="{FC799A61-EC30-4C42-9C70-1F25063D761A}" srcOrd="4" destOrd="0" presId="urn:microsoft.com/office/officeart/2008/layout/LinedList"/>
    <dgm:cxn modelId="{812969AA-5A86-4DA6-9CB1-0FE43C0E7613}" type="presParOf" srcId="{E6D51C7C-99F2-4452-A012-648918013237}" destId="{0DF3E61E-0E1F-4B59-B7AE-82F52ADA4EE8}" srcOrd="5" destOrd="0" presId="urn:microsoft.com/office/officeart/2008/layout/LinedList"/>
    <dgm:cxn modelId="{60108C57-1CC0-4F5E-9FDF-6968C631442A}" type="presParOf" srcId="{0DF3E61E-0E1F-4B59-B7AE-82F52ADA4EE8}" destId="{74B2294D-47FC-41ED-ADE3-D1C89385BDC4}" srcOrd="0" destOrd="0" presId="urn:microsoft.com/office/officeart/2008/layout/LinedList"/>
    <dgm:cxn modelId="{36ED9E12-8E53-477D-91FC-804E27B7488B}" type="presParOf" srcId="{0DF3E61E-0E1F-4B59-B7AE-82F52ADA4EE8}" destId="{04E56433-B6A8-4630-8EED-27A247CCB132}"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5230A8-95E5-465C-A4C9-63A2D431B2E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3F7070D-D7F4-4D69-9FEB-3B34BA752A06}">
      <dgm:prSet/>
      <dgm:spPr/>
      <dgm:t>
        <a:bodyPr/>
        <a:lstStyle/>
        <a:p>
          <a:r>
            <a:rPr lang="en-US"/>
            <a:t>Perimeter Security</a:t>
          </a:r>
        </a:p>
      </dgm:t>
    </dgm:pt>
    <dgm:pt modelId="{481E11E3-6647-4721-A1A7-3287E35B3A49}" type="parTrans" cxnId="{2A5B4BA3-3AFD-4DA4-B256-4F485523693F}">
      <dgm:prSet/>
      <dgm:spPr/>
      <dgm:t>
        <a:bodyPr/>
        <a:lstStyle/>
        <a:p>
          <a:endParaRPr lang="en-US"/>
        </a:p>
      </dgm:t>
    </dgm:pt>
    <dgm:pt modelId="{7DD80369-4819-42E4-83C6-B463E910BF73}" type="sibTrans" cxnId="{2A5B4BA3-3AFD-4DA4-B256-4F485523693F}">
      <dgm:prSet/>
      <dgm:spPr/>
      <dgm:t>
        <a:bodyPr/>
        <a:lstStyle/>
        <a:p>
          <a:endParaRPr lang="en-US"/>
        </a:p>
      </dgm:t>
    </dgm:pt>
    <dgm:pt modelId="{958AFC4C-EBC1-432F-878E-31832C1E2E33}">
      <dgm:prSet/>
      <dgm:spPr/>
      <dgm:t>
        <a:bodyPr/>
        <a:lstStyle/>
        <a:p>
          <a:r>
            <a:rPr lang="en-US"/>
            <a:t>Network Security</a:t>
          </a:r>
        </a:p>
      </dgm:t>
    </dgm:pt>
    <dgm:pt modelId="{0012518F-1B7D-4A2B-9AEF-CE5F1C7FDE96}" type="parTrans" cxnId="{ECBFDEA4-225B-4E66-BF9E-41439BC95092}">
      <dgm:prSet/>
      <dgm:spPr/>
      <dgm:t>
        <a:bodyPr/>
        <a:lstStyle/>
        <a:p>
          <a:endParaRPr lang="en-US"/>
        </a:p>
      </dgm:t>
    </dgm:pt>
    <dgm:pt modelId="{59E223D7-E8B5-42F2-96BA-81D6A172486A}" type="sibTrans" cxnId="{ECBFDEA4-225B-4E66-BF9E-41439BC95092}">
      <dgm:prSet/>
      <dgm:spPr/>
      <dgm:t>
        <a:bodyPr/>
        <a:lstStyle/>
        <a:p>
          <a:endParaRPr lang="en-US"/>
        </a:p>
      </dgm:t>
    </dgm:pt>
    <dgm:pt modelId="{30548EA0-1C6B-4167-BC86-EBFAF48DD4FF}">
      <dgm:prSet/>
      <dgm:spPr/>
      <dgm:t>
        <a:bodyPr/>
        <a:lstStyle/>
        <a:p>
          <a:r>
            <a:rPr lang="en-US"/>
            <a:t>Application Security</a:t>
          </a:r>
        </a:p>
      </dgm:t>
    </dgm:pt>
    <dgm:pt modelId="{FBA8523C-32A0-4A2C-B6CA-AB2D58AD5C42}" type="parTrans" cxnId="{4F398017-4060-45AE-829F-8552516973AA}">
      <dgm:prSet/>
      <dgm:spPr/>
      <dgm:t>
        <a:bodyPr/>
        <a:lstStyle/>
        <a:p>
          <a:endParaRPr lang="en-US"/>
        </a:p>
      </dgm:t>
    </dgm:pt>
    <dgm:pt modelId="{7FAE1839-617F-40B5-B6A5-F88BE983C3D2}" type="sibTrans" cxnId="{4F398017-4060-45AE-829F-8552516973AA}">
      <dgm:prSet/>
      <dgm:spPr/>
      <dgm:t>
        <a:bodyPr/>
        <a:lstStyle/>
        <a:p>
          <a:endParaRPr lang="en-US"/>
        </a:p>
      </dgm:t>
    </dgm:pt>
    <dgm:pt modelId="{84727CC4-204E-497C-BFE1-F21546096097}">
      <dgm:prSet/>
      <dgm:spPr/>
      <dgm:t>
        <a:bodyPr/>
        <a:lstStyle/>
        <a:p>
          <a:r>
            <a:rPr lang="en-US"/>
            <a:t>Data Security</a:t>
          </a:r>
        </a:p>
      </dgm:t>
    </dgm:pt>
    <dgm:pt modelId="{449E7604-1D60-4D45-A96C-B1D3C37E58C1}" type="parTrans" cxnId="{5DC55ED7-5C67-4DB5-A6C9-161C02F55652}">
      <dgm:prSet/>
      <dgm:spPr/>
      <dgm:t>
        <a:bodyPr/>
        <a:lstStyle/>
        <a:p>
          <a:endParaRPr lang="en-US"/>
        </a:p>
      </dgm:t>
    </dgm:pt>
    <dgm:pt modelId="{4F996009-1921-4BB4-889C-E9673282055E}" type="sibTrans" cxnId="{5DC55ED7-5C67-4DB5-A6C9-161C02F55652}">
      <dgm:prSet/>
      <dgm:spPr/>
      <dgm:t>
        <a:bodyPr/>
        <a:lstStyle/>
        <a:p>
          <a:endParaRPr lang="en-US"/>
        </a:p>
      </dgm:t>
    </dgm:pt>
    <dgm:pt modelId="{880C2057-8FB8-499E-A762-65950B9DD26E}" type="pres">
      <dgm:prSet presAssocID="{9E5230A8-95E5-465C-A4C9-63A2D431B2EF}" presName="vert0" presStyleCnt="0">
        <dgm:presLayoutVars>
          <dgm:dir/>
          <dgm:animOne val="branch"/>
          <dgm:animLvl val="lvl"/>
        </dgm:presLayoutVars>
      </dgm:prSet>
      <dgm:spPr/>
    </dgm:pt>
    <dgm:pt modelId="{E9607689-8DDA-4B21-B7BD-8F9ECEDFDF17}" type="pres">
      <dgm:prSet presAssocID="{23F7070D-D7F4-4D69-9FEB-3B34BA752A06}" presName="thickLine" presStyleLbl="alignNode1" presStyleIdx="0" presStyleCnt="4"/>
      <dgm:spPr/>
    </dgm:pt>
    <dgm:pt modelId="{0310B0FC-D09E-42BF-9862-134F665DEFE3}" type="pres">
      <dgm:prSet presAssocID="{23F7070D-D7F4-4D69-9FEB-3B34BA752A06}" presName="horz1" presStyleCnt="0"/>
      <dgm:spPr/>
    </dgm:pt>
    <dgm:pt modelId="{1902BACF-0127-41DB-AA87-EC1C061D08C6}" type="pres">
      <dgm:prSet presAssocID="{23F7070D-D7F4-4D69-9FEB-3B34BA752A06}" presName="tx1" presStyleLbl="revTx" presStyleIdx="0" presStyleCnt="4"/>
      <dgm:spPr/>
    </dgm:pt>
    <dgm:pt modelId="{7DB6DA49-BCF6-493F-B262-8BBF3689842A}" type="pres">
      <dgm:prSet presAssocID="{23F7070D-D7F4-4D69-9FEB-3B34BA752A06}" presName="vert1" presStyleCnt="0"/>
      <dgm:spPr/>
    </dgm:pt>
    <dgm:pt modelId="{B2E6BD2B-61FA-4655-B417-08FCA41C5B61}" type="pres">
      <dgm:prSet presAssocID="{958AFC4C-EBC1-432F-878E-31832C1E2E33}" presName="thickLine" presStyleLbl="alignNode1" presStyleIdx="1" presStyleCnt="4"/>
      <dgm:spPr/>
    </dgm:pt>
    <dgm:pt modelId="{3152523C-92B8-40E1-8C5B-479F575CD492}" type="pres">
      <dgm:prSet presAssocID="{958AFC4C-EBC1-432F-878E-31832C1E2E33}" presName="horz1" presStyleCnt="0"/>
      <dgm:spPr/>
    </dgm:pt>
    <dgm:pt modelId="{8C48C46B-9E75-40A5-973D-2BB52FE47E3D}" type="pres">
      <dgm:prSet presAssocID="{958AFC4C-EBC1-432F-878E-31832C1E2E33}" presName="tx1" presStyleLbl="revTx" presStyleIdx="1" presStyleCnt="4"/>
      <dgm:spPr/>
    </dgm:pt>
    <dgm:pt modelId="{52815DDE-E0F2-4CA6-9E46-F6C07ECAAD34}" type="pres">
      <dgm:prSet presAssocID="{958AFC4C-EBC1-432F-878E-31832C1E2E33}" presName="vert1" presStyleCnt="0"/>
      <dgm:spPr/>
    </dgm:pt>
    <dgm:pt modelId="{77592390-0D9A-4AAC-92F6-70085D5DBEF7}" type="pres">
      <dgm:prSet presAssocID="{30548EA0-1C6B-4167-BC86-EBFAF48DD4FF}" presName="thickLine" presStyleLbl="alignNode1" presStyleIdx="2" presStyleCnt="4"/>
      <dgm:spPr/>
    </dgm:pt>
    <dgm:pt modelId="{DC78BAFA-D19E-4EA9-8379-AD516CA2830E}" type="pres">
      <dgm:prSet presAssocID="{30548EA0-1C6B-4167-BC86-EBFAF48DD4FF}" presName="horz1" presStyleCnt="0"/>
      <dgm:spPr/>
    </dgm:pt>
    <dgm:pt modelId="{9B670C58-0E65-4215-B4F5-D05659BEEDE4}" type="pres">
      <dgm:prSet presAssocID="{30548EA0-1C6B-4167-BC86-EBFAF48DD4FF}" presName="tx1" presStyleLbl="revTx" presStyleIdx="2" presStyleCnt="4"/>
      <dgm:spPr/>
    </dgm:pt>
    <dgm:pt modelId="{30CCE865-8907-45DC-B4DE-86FD2C124060}" type="pres">
      <dgm:prSet presAssocID="{30548EA0-1C6B-4167-BC86-EBFAF48DD4FF}" presName="vert1" presStyleCnt="0"/>
      <dgm:spPr/>
    </dgm:pt>
    <dgm:pt modelId="{14F5C573-0AD9-4F96-91B8-DD1F03808CAC}" type="pres">
      <dgm:prSet presAssocID="{84727CC4-204E-497C-BFE1-F21546096097}" presName="thickLine" presStyleLbl="alignNode1" presStyleIdx="3" presStyleCnt="4"/>
      <dgm:spPr/>
    </dgm:pt>
    <dgm:pt modelId="{D7D1B18D-B324-447E-AB10-B6A3873424FD}" type="pres">
      <dgm:prSet presAssocID="{84727CC4-204E-497C-BFE1-F21546096097}" presName="horz1" presStyleCnt="0"/>
      <dgm:spPr/>
    </dgm:pt>
    <dgm:pt modelId="{F2876264-8CFD-4C71-983F-410CA4F81FC2}" type="pres">
      <dgm:prSet presAssocID="{84727CC4-204E-497C-BFE1-F21546096097}" presName="tx1" presStyleLbl="revTx" presStyleIdx="3" presStyleCnt="4"/>
      <dgm:spPr/>
    </dgm:pt>
    <dgm:pt modelId="{6D3B5FE7-E4AF-499A-8224-42A424B2E556}" type="pres">
      <dgm:prSet presAssocID="{84727CC4-204E-497C-BFE1-F21546096097}" presName="vert1" presStyleCnt="0"/>
      <dgm:spPr/>
    </dgm:pt>
  </dgm:ptLst>
  <dgm:cxnLst>
    <dgm:cxn modelId="{385A2413-D3D9-46D2-88DF-AF5EE8F193CA}" type="presOf" srcId="{30548EA0-1C6B-4167-BC86-EBFAF48DD4FF}" destId="{9B670C58-0E65-4215-B4F5-D05659BEEDE4}" srcOrd="0" destOrd="0" presId="urn:microsoft.com/office/officeart/2008/layout/LinedList"/>
    <dgm:cxn modelId="{4F398017-4060-45AE-829F-8552516973AA}" srcId="{9E5230A8-95E5-465C-A4C9-63A2D431B2EF}" destId="{30548EA0-1C6B-4167-BC86-EBFAF48DD4FF}" srcOrd="2" destOrd="0" parTransId="{FBA8523C-32A0-4A2C-B6CA-AB2D58AD5C42}" sibTransId="{7FAE1839-617F-40B5-B6A5-F88BE983C3D2}"/>
    <dgm:cxn modelId="{BD1FD441-CDD3-48ED-A436-C9C672E74C33}" type="presOf" srcId="{958AFC4C-EBC1-432F-878E-31832C1E2E33}" destId="{8C48C46B-9E75-40A5-973D-2BB52FE47E3D}" srcOrd="0" destOrd="0" presId="urn:microsoft.com/office/officeart/2008/layout/LinedList"/>
    <dgm:cxn modelId="{8BFB8347-6F8F-456A-B019-C7885D3AF8C2}" type="presOf" srcId="{9E5230A8-95E5-465C-A4C9-63A2D431B2EF}" destId="{880C2057-8FB8-499E-A762-65950B9DD26E}" srcOrd="0" destOrd="0" presId="urn:microsoft.com/office/officeart/2008/layout/LinedList"/>
    <dgm:cxn modelId="{501EB17D-6930-480B-8DD1-7BD4F79996CE}" type="presOf" srcId="{84727CC4-204E-497C-BFE1-F21546096097}" destId="{F2876264-8CFD-4C71-983F-410CA4F81FC2}" srcOrd="0" destOrd="0" presId="urn:microsoft.com/office/officeart/2008/layout/LinedList"/>
    <dgm:cxn modelId="{2A5B4BA3-3AFD-4DA4-B256-4F485523693F}" srcId="{9E5230A8-95E5-465C-A4C9-63A2D431B2EF}" destId="{23F7070D-D7F4-4D69-9FEB-3B34BA752A06}" srcOrd="0" destOrd="0" parTransId="{481E11E3-6647-4721-A1A7-3287E35B3A49}" sibTransId="{7DD80369-4819-42E4-83C6-B463E910BF73}"/>
    <dgm:cxn modelId="{ECBFDEA4-225B-4E66-BF9E-41439BC95092}" srcId="{9E5230A8-95E5-465C-A4C9-63A2D431B2EF}" destId="{958AFC4C-EBC1-432F-878E-31832C1E2E33}" srcOrd="1" destOrd="0" parTransId="{0012518F-1B7D-4A2B-9AEF-CE5F1C7FDE96}" sibTransId="{59E223D7-E8B5-42F2-96BA-81D6A172486A}"/>
    <dgm:cxn modelId="{5BD4DDD3-F4B5-4FFB-AE09-89E7D8CE6157}" type="presOf" srcId="{23F7070D-D7F4-4D69-9FEB-3B34BA752A06}" destId="{1902BACF-0127-41DB-AA87-EC1C061D08C6}" srcOrd="0" destOrd="0" presId="urn:microsoft.com/office/officeart/2008/layout/LinedList"/>
    <dgm:cxn modelId="{5DC55ED7-5C67-4DB5-A6C9-161C02F55652}" srcId="{9E5230A8-95E5-465C-A4C9-63A2D431B2EF}" destId="{84727CC4-204E-497C-BFE1-F21546096097}" srcOrd="3" destOrd="0" parTransId="{449E7604-1D60-4D45-A96C-B1D3C37E58C1}" sibTransId="{4F996009-1921-4BB4-889C-E9673282055E}"/>
    <dgm:cxn modelId="{CBF1E333-66C3-4F36-AC3E-C21F92858556}" type="presParOf" srcId="{880C2057-8FB8-499E-A762-65950B9DD26E}" destId="{E9607689-8DDA-4B21-B7BD-8F9ECEDFDF17}" srcOrd="0" destOrd="0" presId="urn:microsoft.com/office/officeart/2008/layout/LinedList"/>
    <dgm:cxn modelId="{93965949-9C9C-43F9-9AE4-08C1F9E2B790}" type="presParOf" srcId="{880C2057-8FB8-499E-A762-65950B9DD26E}" destId="{0310B0FC-D09E-42BF-9862-134F665DEFE3}" srcOrd="1" destOrd="0" presId="urn:microsoft.com/office/officeart/2008/layout/LinedList"/>
    <dgm:cxn modelId="{C7DB2112-6F12-485E-9396-A851851CA5DF}" type="presParOf" srcId="{0310B0FC-D09E-42BF-9862-134F665DEFE3}" destId="{1902BACF-0127-41DB-AA87-EC1C061D08C6}" srcOrd="0" destOrd="0" presId="urn:microsoft.com/office/officeart/2008/layout/LinedList"/>
    <dgm:cxn modelId="{A813A8D9-DA79-4463-8EE9-38C17876587C}" type="presParOf" srcId="{0310B0FC-D09E-42BF-9862-134F665DEFE3}" destId="{7DB6DA49-BCF6-493F-B262-8BBF3689842A}" srcOrd="1" destOrd="0" presId="urn:microsoft.com/office/officeart/2008/layout/LinedList"/>
    <dgm:cxn modelId="{26EA3DE0-84CD-405C-B61E-16B975A64E9D}" type="presParOf" srcId="{880C2057-8FB8-499E-A762-65950B9DD26E}" destId="{B2E6BD2B-61FA-4655-B417-08FCA41C5B61}" srcOrd="2" destOrd="0" presId="urn:microsoft.com/office/officeart/2008/layout/LinedList"/>
    <dgm:cxn modelId="{FF3570FE-8465-40D8-A6F8-B6D8F60B15C2}" type="presParOf" srcId="{880C2057-8FB8-499E-A762-65950B9DD26E}" destId="{3152523C-92B8-40E1-8C5B-479F575CD492}" srcOrd="3" destOrd="0" presId="urn:microsoft.com/office/officeart/2008/layout/LinedList"/>
    <dgm:cxn modelId="{56BBB8D5-F8AC-445E-B721-DACF43D279E1}" type="presParOf" srcId="{3152523C-92B8-40E1-8C5B-479F575CD492}" destId="{8C48C46B-9E75-40A5-973D-2BB52FE47E3D}" srcOrd="0" destOrd="0" presId="urn:microsoft.com/office/officeart/2008/layout/LinedList"/>
    <dgm:cxn modelId="{8D79856C-0748-4CDC-8213-31BB070B68A7}" type="presParOf" srcId="{3152523C-92B8-40E1-8C5B-479F575CD492}" destId="{52815DDE-E0F2-4CA6-9E46-F6C07ECAAD34}" srcOrd="1" destOrd="0" presId="urn:microsoft.com/office/officeart/2008/layout/LinedList"/>
    <dgm:cxn modelId="{3F6D0BF2-12F1-4F56-ADDD-ACF5EE28F22B}" type="presParOf" srcId="{880C2057-8FB8-499E-A762-65950B9DD26E}" destId="{77592390-0D9A-4AAC-92F6-70085D5DBEF7}" srcOrd="4" destOrd="0" presId="urn:microsoft.com/office/officeart/2008/layout/LinedList"/>
    <dgm:cxn modelId="{E79E3B76-3988-4DD9-91C3-BA43F78A6D0C}" type="presParOf" srcId="{880C2057-8FB8-499E-A762-65950B9DD26E}" destId="{DC78BAFA-D19E-4EA9-8379-AD516CA2830E}" srcOrd="5" destOrd="0" presId="urn:microsoft.com/office/officeart/2008/layout/LinedList"/>
    <dgm:cxn modelId="{29302730-6F85-40E8-83BC-26D3C16E8E16}" type="presParOf" srcId="{DC78BAFA-D19E-4EA9-8379-AD516CA2830E}" destId="{9B670C58-0E65-4215-B4F5-D05659BEEDE4}" srcOrd="0" destOrd="0" presId="urn:microsoft.com/office/officeart/2008/layout/LinedList"/>
    <dgm:cxn modelId="{06D79C6F-4940-41F8-A9FE-DF4F5DF6E295}" type="presParOf" srcId="{DC78BAFA-D19E-4EA9-8379-AD516CA2830E}" destId="{30CCE865-8907-45DC-B4DE-86FD2C124060}" srcOrd="1" destOrd="0" presId="urn:microsoft.com/office/officeart/2008/layout/LinedList"/>
    <dgm:cxn modelId="{62F08987-D8F6-43C9-A889-F159FC6A3A96}" type="presParOf" srcId="{880C2057-8FB8-499E-A762-65950B9DD26E}" destId="{14F5C573-0AD9-4F96-91B8-DD1F03808CAC}" srcOrd="6" destOrd="0" presId="urn:microsoft.com/office/officeart/2008/layout/LinedList"/>
    <dgm:cxn modelId="{582A8FC1-50E5-4C22-BFE2-BFF112DAD009}" type="presParOf" srcId="{880C2057-8FB8-499E-A762-65950B9DD26E}" destId="{D7D1B18D-B324-447E-AB10-B6A3873424FD}" srcOrd="7" destOrd="0" presId="urn:microsoft.com/office/officeart/2008/layout/LinedList"/>
    <dgm:cxn modelId="{DC2374C1-4112-42FC-8A56-AE080A1BE4F4}" type="presParOf" srcId="{D7D1B18D-B324-447E-AB10-B6A3873424FD}" destId="{F2876264-8CFD-4C71-983F-410CA4F81FC2}" srcOrd="0" destOrd="0" presId="urn:microsoft.com/office/officeart/2008/layout/LinedList"/>
    <dgm:cxn modelId="{E5CD85B7-85CA-49BD-8781-E075B98614F3}" type="presParOf" srcId="{D7D1B18D-B324-447E-AB10-B6A3873424FD}" destId="{6D3B5FE7-E4AF-499A-8224-42A424B2E55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764E8C-EE42-4666-B8E4-DDE2D14A9E4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15459A2-3521-4FB9-A25E-4E7AE8531E22}">
      <dgm:prSet/>
      <dgm:spPr/>
      <dgm:t>
        <a:bodyPr/>
        <a:lstStyle/>
        <a:p>
          <a:r>
            <a:rPr lang="en-US"/>
            <a:t>Requirement Analysis</a:t>
          </a:r>
        </a:p>
      </dgm:t>
    </dgm:pt>
    <dgm:pt modelId="{1102D9E1-880D-4668-B69D-ACF3B5521441}" type="parTrans" cxnId="{554AD899-E25E-4EB3-B9F0-DD480B9095E4}">
      <dgm:prSet/>
      <dgm:spPr/>
      <dgm:t>
        <a:bodyPr/>
        <a:lstStyle/>
        <a:p>
          <a:endParaRPr lang="en-US"/>
        </a:p>
      </dgm:t>
    </dgm:pt>
    <dgm:pt modelId="{69A1D409-0868-4AF7-A41A-46EFDA2D8BE7}" type="sibTrans" cxnId="{554AD899-E25E-4EB3-B9F0-DD480B9095E4}">
      <dgm:prSet/>
      <dgm:spPr/>
      <dgm:t>
        <a:bodyPr/>
        <a:lstStyle/>
        <a:p>
          <a:endParaRPr lang="en-US"/>
        </a:p>
      </dgm:t>
    </dgm:pt>
    <dgm:pt modelId="{4369669A-E3D5-41C6-9DC0-733D1A1E7BDD}">
      <dgm:prSet/>
      <dgm:spPr/>
      <dgm:t>
        <a:bodyPr/>
        <a:lstStyle/>
        <a:p>
          <a:r>
            <a:rPr lang="en-US"/>
            <a:t>Design</a:t>
          </a:r>
        </a:p>
      </dgm:t>
    </dgm:pt>
    <dgm:pt modelId="{0CFB3FFF-52AF-45C0-BB7D-AA266FA1FC7A}" type="parTrans" cxnId="{2A7F8020-F33C-4CD2-9375-AF4881D60BDE}">
      <dgm:prSet/>
      <dgm:spPr/>
      <dgm:t>
        <a:bodyPr/>
        <a:lstStyle/>
        <a:p>
          <a:endParaRPr lang="en-US"/>
        </a:p>
      </dgm:t>
    </dgm:pt>
    <dgm:pt modelId="{3426477F-BCC7-4FC1-89CD-E87F6FC98FC8}" type="sibTrans" cxnId="{2A7F8020-F33C-4CD2-9375-AF4881D60BDE}">
      <dgm:prSet/>
      <dgm:spPr/>
      <dgm:t>
        <a:bodyPr/>
        <a:lstStyle/>
        <a:p>
          <a:endParaRPr lang="en-US"/>
        </a:p>
      </dgm:t>
    </dgm:pt>
    <dgm:pt modelId="{85CCBCF0-D0D8-4A83-A46D-A6075428866F}">
      <dgm:prSet/>
      <dgm:spPr/>
      <dgm:t>
        <a:bodyPr/>
        <a:lstStyle/>
        <a:p>
          <a:r>
            <a:rPr lang="en-US"/>
            <a:t>Implementation</a:t>
          </a:r>
        </a:p>
      </dgm:t>
    </dgm:pt>
    <dgm:pt modelId="{498819B5-A81E-4CB8-85A5-0DF84673916F}" type="parTrans" cxnId="{ED933521-AE01-4D0E-A6F3-F279CDE5FD2B}">
      <dgm:prSet/>
      <dgm:spPr/>
      <dgm:t>
        <a:bodyPr/>
        <a:lstStyle/>
        <a:p>
          <a:endParaRPr lang="en-US"/>
        </a:p>
      </dgm:t>
    </dgm:pt>
    <dgm:pt modelId="{4E01CF5F-28A4-4F90-85E4-133566FB6360}" type="sibTrans" cxnId="{ED933521-AE01-4D0E-A6F3-F279CDE5FD2B}">
      <dgm:prSet/>
      <dgm:spPr/>
      <dgm:t>
        <a:bodyPr/>
        <a:lstStyle/>
        <a:p>
          <a:endParaRPr lang="en-US"/>
        </a:p>
      </dgm:t>
    </dgm:pt>
    <dgm:pt modelId="{69A8DB0D-A0BC-4F05-812D-51183DA74F84}">
      <dgm:prSet/>
      <dgm:spPr/>
      <dgm:t>
        <a:bodyPr/>
        <a:lstStyle/>
        <a:p>
          <a:r>
            <a:rPr lang="en-US"/>
            <a:t>Testing</a:t>
          </a:r>
        </a:p>
      </dgm:t>
    </dgm:pt>
    <dgm:pt modelId="{06CFF500-774A-49A5-90A7-8A4C6F73DD24}" type="parTrans" cxnId="{1A6E6057-11EC-48D3-9F75-CCD78379237C}">
      <dgm:prSet/>
      <dgm:spPr/>
      <dgm:t>
        <a:bodyPr/>
        <a:lstStyle/>
        <a:p>
          <a:endParaRPr lang="en-US"/>
        </a:p>
      </dgm:t>
    </dgm:pt>
    <dgm:pt modelId="{013A1C5A-7EC6-44D7-9A3C-7BDDD19141DE}" type="sibTrans" cxnId="{1A6E6057-11EC-48D3-9F75-CCD78379237C}">
      <dgm:prSet/>
      <dgm:spPr/>
      <dgm:t>
        <a:bodyPr/>
        <a:lstStyle/>
        <a:p>
          <a:endParaRPr lang="en-US"/>
        </a:p>
      </dgm:t>
    </dgm:pt>
    <dgm:pt modelId="{BD2B2454-FA38-4DCF-9AF6-9704C2FA892B}">
      <dgm:prSet/>
      <dgm:spPr/>
      <dgm:t>
        <a:bodyPr/>
        <a:lstStyle/>
        <a:p>
          <a:r>
            <a:rPr lang="en-US"/>
            <a:t>Deployment</a:t>
          </a:r>
        </a:p>
      </dgm:t>
    </dgm:pt>
    <dgm:pt modelId="{CB5BE22A-6D3D-4FBC-BF1B-861A17CA6245}" type="parTrans" cxnId="{184548DF-33BD-4DD6-A993-06CC62F6C036}">
      <dgm:prSet/>
      <dgm:spPr/>
      <dgm:t>
        <a:bodyPr/>
        <a:lstStyle/>
        <a:p>
          <a:endParaRPr lang="en-US"/>
        </a:p>
      </dgm:t>
    </dgm:pt>
    <dgm:pt modelId="{8FB571B3-E890-47B6-ACC1-570A551A48EF}" type="sibTrans" cxnId="{184548DF-33BD-4DD6-A993-06CC62F6C036}">
      <dgm:prSet/>
      <dgm:spPr/>
      <dgm:t>
        <a:bodyPr/>
        <a:lstStyle/>
        <a:p>
          <a:endParaRPr lang="en-US"/>
        </a:p>
      </dgm:t>
    </dgm:pt>
    <dgm:pt modelId="{3ED79FBC-C6A7-43B9-A45F-9CC518571EB8}">
      <dgm:prSet/>
      <dgm:spPr/>
      <dgm:t>
        <a:bodyPr/>
        <a:lstStyle/>
        <a:p>
          <a:r>
            <a:rPr lang="en-US"/>
            <a:t>Maintenance</a:t>
          </a:r>
        </a:p>
      </dgm:t>
    </dgm:pt>
    <dgm:pt modelId="{0553BF50-1AF6-43EF-8CC8-65975DC8701E}" type="parTrans" cxnId="{C2B9F685-B244-40D9-BDF8-CCA1AE2D4A87}">
      <dgm:prSet/>
      <dgm:spPr/>
      <dgm:t>
        <a:bodyPr/>
        <a:lstStyle/>
        <a:p>
          <a:endParaRPr lang="en-US"/>
        </a:p>
      </dgm:t>
    </dgm:pt>
    <dgm:pt modelId="{B8CB05A1-3ADF-4F59-BE2F-67553CF7E949}" type="sibTrans" cxnId="{C2B9F685-B244-40D9-BDF8-CCA1AE2D4A87}">
      <dgm:prSet/>
      <dgm:spPr/>
      <dgm:t>
        <a:bodyPr/>
        <a:lstStyle/>
        <a:p>
          <a:endParaRPr lang="en-US"/>
        </a:p>
      </dgm:t>
    </dgm:pt>
    <dgm:pt modelId="{E9721866-7F94-43F1-AF81-7E1A26972428}" type="pres">
      <dgm:prSet presAssocID="{E1764E8C-EE42-4666-B8E4-DDE2D14A9E4F}" presName="vert0" presStyleCnt="0">
        <dgm:presLayoutVars>
          <dgm:dir/>
          <dgm:animOne val="branch"/>
          <dgm:animLvl val="lvl"/>
        </dgm:presLayoutVars>
      </dgm:prSet>
      <dgm:spPr/>
    </dgm:pt>
    <dgm:pt modelId="{8778AF0A-2776-47E3-9490-CDDAD950AF01}" type="pres">
      <dgm:prSet presAssocID="{715459A2-3521-4FB9-A25E-4E7AE8531E22}" presName="thickLine" presStyleLbl="alignNode1" presStyleIdx="0" presStyleCnt="6"/>
      <dgm:spPr/>
    </dgm:pt>
    <dgm:pt modelId="{5666B1D5-8668-46C0-8DAE-83A5724506F4}" type="pres">
      <dgm:prSet presAssocID="{715459A2-3521-4FB9-A25E-4E7AE8531E22}" presName="horz1" presStyleCnt="0"/>
      <dgm:spPr/>
    </dgm:pt>
    <dgm:pt modelId="{92CCA405-DADF-43FC-8283-2CC1C6701BA9}" type="pres">
      <dgm:prSet presAssocID="{715459A2-3521-4FB9-A25E-4E7AE8531E22}" presName="tx1" presStyleLbl="revTx" presStyleIdx="0" presStyleCnt="6"/>
      <dgm:spPr/>
    </dgm:pt>
    <dgm:pt modelId="{1DCD4AC7-F80D-4A59-BEB9-2D880975CF24}" type="pres">
      <dgm:prSet presAssocID="{715459A2-3521-4FB9-A25E-4E7AE8531E22}" presName="vert1" presStyleCnt="0"/>
      <dgm:spPr/>
    </dgm:pt>
    <dgm:pt modelId="{1CD90F60-16AB-41F0-AFEA-09766E586885}" type="pres">
      <dgm:prSet presAssocID="{4369669A-E3D5-41C6-9DC0-733D1A1E7BDD}" presName="thickLine" presStyleLbl="alignNode1" presStyleIdx="1" presStyleCnt="6"/>
      <dgm:spPr/>
    </dgm:pt>
    <dgm:pt modelId="{CBB7E8A8-32B6-41EB-9CA7-D9F11D4F8908}" type="pres">
      <dgm:prSet presAssocID="{4369669A-E3D5-41C6-9DC0-733D1A1E7BDD}" presName="horz1" presStyleCnt="0"/>
      <dgm:spPr/>
    </dgm:pt>
    <dgm:pt modelId="{59DA391A-0E1C-454E-BBD4-DA152E310610}" type="pres">
      <dgm:prSet presAssocID="{4369669A-E3D5-41C6-9DC0-733D1A1E7BDD}" presName="tx1" presStyleLbl="revTx" presStyleIdx="1" presStyleCnt="6"/>
      <dgm:spPr/>
    </dgm:pt>
    <dgm:pt modelId="{6F7C839D-D0D2-4E72-B7FA-C447FFB868F5}" type="pres">
      <dgm:prSet presAssocID="{4369669A-E3D5-41C6-9DC0-733D1A1E7BDD}" presName="vert1" presStyleCnt="0"/>
      <dgm:spPr/>
    </dgm:pt>
    <dgm:pt modelId="{02E2F717-713A-4C9C-85EF-12400E120052}" type="pres">
      <dgm:prSet presAssocID="{85CCBCF0-D0D8-4A83-A46D-A6075428866F}" presName="thickLine" presStyleLbl="alignNode1" presStyleIdx="2" presStyleCnt="6"/>
      <dgm:spPr/>
    </dgm:pt>
    <dgm:pt modelId="{17459182-B2C4-4F5D-8EEC-C9EE5951C7D9}" type="pres">
      <dgm:prSet presAssocID="{85CCBCF0-D0D8-4A83-A46D-A6075428866F}" presName="horz1" presStyleCnt="0"/>
      <dgm:spPr/>
    </dgm:pt>
    <dgm:pt modelId="{64FEF4D5-3F22-4C02-951E-7BFBA9997734}" type="pres">
      <dgm:prSet presAssocID="{85CCBCF0-D0D8-4A83-A46D-A6075428866F}" presName="tx1" presStyleLbl="revTx" presStyleIdx="2" presStyleCnt="6"/>
      <dgm:spPr/>
    </dgm:pt>
    <dgm:pt modelId="{3E3E0CCF-78B2-4466-B0B1-F3792CB328C2}" type="pres">
      <dgm:prSet presAssocID="{85CCBCF0-D0D8-4A83-A46D-A6075428866F}" presName="vert1" presStyleCnt="0"/>
      <dgm:spPr/>
    </dgm:pt>
    <dgm:pt modelId="{012465FA-A55C-4180-A425-A771C41C6FA0}" type="pres">
      <dgm:prSet presAssocID="{69A8DB0D-A0BC-4F05-812D-51183DA74F84}" presName="thickLine" presStyleLbl="alignNode1" presStyleIdx="3" presStyleCnt="6"/>
      <dgm:spPr/>
    </dgm:pt>
    <dgm:pt modelId="{285A107C-CE36-4745-8D0A-AD4FC9373F54}" type="pres">
      <dgm:prSet presAssocID="{69A8DB0D-A0BC-4F05-812D-51183DA74F84}" presName="horz1" presStyleCnt="0"/>
      <dgm:spPr/>
    </dgm:pt>
    <dgm:pt modelId="{7A340EF1-ED80-4061-9EA8-257D67D68925}" type="pres">
      <dgm:prSet presAssocID="{69A8DB0D-A0BC-4F05-812D-51183DA74F84}" presName="tx1" presStyleLbl="revTx" presStyleIdx="3" presStyleCnt="6"/>
      <dgm:spPr/>
    </dgm:pt>
    <dgm:pt modelId="{8717389E-0558-4C00-A1A5-376690D786EF}" type="pres">
      <dgm:prSet presAssocID="{69A8DB0D-A0BC-4F05-812D-51183DA74F84}" presName="vert1" presStyleCnt="0"/>
      <dgm:spPr/>
    </dgm:pt>
    <dgm:pt modelId="{86D0D951-5659-42A3-BD99-E0BAEB0F94E4}" type="pres">
      <dgm:prSet presAssocID="{BD2B2454-FA38-4DCF-9AF6-9704C2FA892B}" presName="thickLine" presStyleLbl="alignNode1" presStyleIdx="4" presStyleCnt="6"/>
      <dgm:spPr/>
    </dgm:pt>
    <dgm:pt modelId="{D1ECD41D-0FA2-43D4-9D17-405D1841EA40}" type="pres">
      <dgm:prSet presAssocID="{BD2B2454-FA38-4DCF-9AF6-9704C2FA892B}" presName="horz1" presStyleCnt="0"/>
      <dgm:spPr/>
    </dgm:pt>
    <dgm:pt modelId="{D1BC83EE-91FC-4A13-AACE-776A3CA8771B}" type="pres">
      <dgm:prSet presAssocID="{BD2B2454-FA38-4DCF-9AF6-9704C2FA892B}" presName="tx1" presStyleLbl="revTx" presStyleIdx="4" presStyleCnt="6"/>
      <dgm:spPr/>
    </dgm:pt>
    <dgm:pt modelId="{4D4478B3-4CD2-43CC-B15B-4D59A2967D63}" type="pres">
      <dgm:prSet presAssocID="{BD2B2454-FA38-4DCF-9AF6-9704C2FA892B}" presName="vert1" presStyleCnt="0"/>
      <dgm:spPr/>
    </dgm:pt>
    <dgm:pt modelId="{9EF45C70-97AB-4A6C-B63D-3EB9007022BD}" type="pres">
      <dgm:prSet presAssocID="{3ED79FBC-C6A7-43B9-A45F-9CC518571EB8}" presName="thickLine" presStyleLbl="alignNode1" presStyleIdx="5" presStyleCnt="6"/>
      <dgm:spPr/>
    </dgm:pt>
    <dgm:pt modelId="{C4BF919E-16B3-4A33-88B0-BE2E734272DC}" type="pres">
      <dgm:prSet presAssocID="{3ED79FBC-C6A7-43B9-A45F-9CC518571EB8}" presName="horz1" presStyleCnt="0"/>
      <dgm:spPr/>
    </dgm:pt>
    <dgm:pt modelId="{8E1E49E4-8458-4CD2-B4DF-A1BC4849DFDB}" type="pres">
      <dgm:prSet presAssocID="{3ED79FBC-C6A7-43B9-A45F-9CC518571EB8}" presName="tx1" presStyleLbl="revTx" presStyleIdx="5" presStyleCnt="6"/>
      <dgm:spPr/>
    </dgm:pt>
    <dgm:pt modelId="{98C6DA52-4B10-4188-80EE-24A020E98970}" type="pres">
      <dgm:prSet presAssocID="{3ED79FBC-C6A7-43B9-A45F-9CC518571EB8}" presName="vert1" presStyleCnt="0"/>
      <dgm:spPr/>
    </dgm:pt>
  </dgm:ptLst>
  <dgm:cxnLst>
    <dgm:cxn modelId="{9E441E17-8426-422B-8A1D-0D87FE14B332}" type="presOf" srcId="{3ED79FBC-C6A7-43B9-A45F-9CC518571EB8}" destId="{8E1E49E4-8458-4CD2-B4DF-A1BC4849DFDB}" srcOrd="0" destOrd="0" presId="urn:microsoft.com/office/officeart/2008/layout/LinedList"/>
    <dgm:cxn modelId="{2A7F8020-F33C-4CD2-9375-AF4881D60BDE}" srcId="{E1764E8C-EE42-4666-B8E4-DDE2D14A9E4F}" destId="{4369669A-E3D5-41C6-9DC0-733D1A1E7BDD}" srcOrd="1" destOrd="0" parTransId="{0CFB3FFF-52AF-45C0-BB7D-AA266FA1FC7A}" sibTransId="{3426477F-BCC7-4FC1-89CD-E87F6FC98FC8}"/>
    <dgm:cxn modelId="{ED933521-AE01-4D0E-A6F3-F279CDE5FD2B}" srcId="{E1764E8C-EE42-4666-B8E4-DDE2D14A9E4F}" destId="{85CCBCF0-D0D8-4A83-A46D-A6075428866F}" srcOrd="2" destOrd="0" parTransId="{498819B5-A81E-4CB8-85A5-0DF84673916F}" sibTransId="{4E01CF5F-28A4-4F90-85E4-133566FB6360}"/>
    <dgm:cxn modelId="{DD199B76-4627-44B3-994D-02E2B5295241}" type="presOf" srcId="{4369669A-E3D5-41C6-9DC0-733D1A1E7BDD}" destId="{59DA391A-0E1C-454E-BBD4-DA152E310610}" srcOrd="0" destOrd="0" presId="urn:microsoft.com/office/officeart/2008/layout/LinedList"/>
    <dgm:cxn modelId="{1A6E6057-11EC-48D3-9F75-CCD78379237C}" srcId="{E1764E8C-EE42-4666-B8E4-DDE2D14A9E4F}" destId="{69A8DB0D-A0BC-4F05-812D-51183DA74F84}" srcOrd="3" destOrd="0" parTransId="{06CFF500-774A-49A5-90A7-8A4C6F73DD24}" sibTransId="{013A1C5A-7EC6-44D7-9A3C-7BDDD19141DE}"/>
    <dgm:cxn modelId="{C2B9F685-B244-40D9-BDF8-CCA1AE2D4A87}" srcId="{E1764E8C-EE42-4666-B8E4-DDE2D14A9E4F}" destId="{3ED79FBC-C6A7-43B9-A45F-9CC518571EB8}" srcOrd="5" destOrd="0" parTransId="{0553BF50-1AF6-43EF-8CC8-65975DC8701E}" sibTransId="{B8CB05A1-3ADF-4F59-BE2F-67553CF7E949}"/>
    <dgm:cxn modelId="{98955E93-8F84-4CE3-9E8F-975D9341675C}" type="presOf" srcId="{85CCBCF0-D0D8-4A83-A46D-A6075428866F}" destId="{64FEF4D5-3F22-4C02-951E-7BFBA9997734}" srcOrd="0" destOrd="0" presId="urn:microsoft.com/office/officeart/2008/layout/LinedList"/>
    <dgm:cxn modelId="{554AD899-E25E-4EB3-B9F0-DD480B9095E4}" srcId="{E1764E8C-EE42-4666-B8E4-DDE2D14A9E4F}" destId="{715459A2-3521-4FB9-A25E-4E7AE8531E22}" srcOrd="0" destOrd="0" parTransId="{1102D9E1-880D-4668-B69D-ACF3B5521441}" sibTransId="{69A1D409-0868-4AF7-A41A-46EFDA2D8BE7}"/>
    <dgm:cxn modelId="{268639A0-3155-482F-967F-A099EA8F0A7F}" type="presOf" srcId="{E1764E8C-EE42-4666-B8E4-DDE2D14A9E4F}" destId="{E9721866-7F94-43F1-AF81-7E1A26972428}" srcOrd="0" destOrd="0" presId="urn:microsoft.com/office/officeart/2008/layout/LinedList"/>
    <dgm:cxn modelId="{D3923DB9-0EB7-4DC5-A86A-926D52C70621}" type="presOf" srcId="{69A8DB0D-A0BC-4F05-812D-51183DA74F84}" destId="{7A340EF1-ED80-4061-9EA8-257D67D68925}" srcOrd="0" destOrd="0" presId="urn:microsoft.com/office/officeart/2008/layout/LinedList"/>
    <dgm:cxn modelId="{184548DF-33BD-4DD6-A993-06CC62F6C036}" srcId="{E1764E8C-EE42-4666-B8E4-DDE2D14A9E4F}" destId="{BD2B2454-FA38-4DCF-9AF6-9704C2FA892B}" srcOrd="4" destOrd="0" parTransId="{CB5BE22A-6D3D-4FBC-BF1B-861A17CA6245}" sibTransId="{8FB571B3-E890-47B6-ACC1-570A551A48EF}"/>
    <dgm:cxn modelId="{4D7625EE-7B63-46BC-9A14-9C8711E42250}" type="presOf" srcId="{715459A2-3521-4FB9-A25E-4E7AE8531E22}" destId="{92CCA405-DADF-43FC-8283-2CC1C6701BA9}" srcOrd="0" destOrd="0" presId="urn:microsoft.com/office/officeart/2008/layout/LinedList"/>
    <dgm:cxn modelId="{309C57FB-8DBA-4EAE-B1D3-FEA15CC76248}" type="presOf" srcId="{BD2B2454-FA38-4DCF-9AF6-9704C2FA892B}" destId="{D1BC83EE-91FC-4A13-AACE-776A3CA8771B}" srcOrd="0" destOrd="0" presId="urn:microsoft.com/office/officeart/2008/layout/LinedList"/>
    <dgm:cxn modelId="{E80817F1-CFE6-4C2A-8FEA-CA672D468940}" type="presParOf" srcId="{E9721866-7F94-43F1-AF81-7E1A26972428}" destId="{8778AF0A-2776-47E3-9490-CDDAD950AF01}" srcOrd="0" destOrd="0" presId="urn:microsoft.com/office/officeart/2008/layout/LinedList"/>
    <dgm:cxn modelId="{645D8448-BCC7-4E03-AB75-79724A878D56}" type="presParOf" srcId="{E9721866-7F94-43F1-AF81-7E1A26972428}" destId="{5666B1D5-8668-46C0-8DAE-83A5724506F4}" srcOrd="1" destOrd="0" presId="urn:microsoft.com/office/officeart/2008/layout/LinedList"/>
    <dgm:cxn modelId="{8A612B37-825F-4547-B76B-684618C0ACE8}" type="presParOf" srcId="{5666B1D5-8668-46C0-8DAE-83A5724506F4}" destId="{92CCA405-DADF-43FC-8283-2CC1C6701BA9}" srcOrd="0" destOrd="0" presId="urn:microsoft.com/office/officeart/2008/layout/LinedList"/>
    <dgm:cxn modelId="{F1B5FF99-F002-4DBF-833B-A20407BE6857}" type="presParOf" srcId="{5666B1D5-8668-46C0-8DAE-83A5724506F4}" destId="{1DCD4AC7-F80D-4A59-BEB9-2D880975CF24}" srcOrd="1" destOrd="0" presId="urn:microsoft.com/office/officeart/2008/layout/LinedList"/>
    <dgm:cxn modelId="{C4CDDAA5-F863-49B9-94FE-E6B3CF8C0D7C}" type="presParOf" srcId="{E9721866-7F94-43F1-AF81-7E1A26972428}" destId="{1CD90F60-16AB-41F0-AFEA-09766E586885}" srcOrd="2" destOrd="0" presId="urn:microsoft.com/office/officeart/2008/layout/LinedList"/>
    <dgm:cxn modelId="{C65BE07A-3F84-47DE-A9C6-F7EDDAB1825E}" type="presParOf" srcId="{E9721866-7F94-43F1-AF81-7E1A26972428}" destId="{CBB7E8A8-32B6-41EB-9CA7-D9F11D4F8908}" srcOrd="3" destOrd="0" presId="urn:microsoft.com/office/officeart/2008/layout/LinedList"/>
    <dgm:cxn modelId="{38103882-D5AB-4E97-A539-C550F3AACA9C}" type="presParOf" srcId="{CBB7E8A8-32B6-41EB-9CA7-D9F11D4F8908}" destId="{59DA391A-0E1C-454E-BBD4-DA152E310610}" srcOrd="0" destOrd="0" presId="urn:microsoft.com/office/officeart/2008/layout/LinedList"/>
    <dgm:cxn modelId="{9025AD8F-8F93-43A7-852D-8BADFAEE7EE5}" type="presParOf" srcId="{CBB7E8A8-32B6-41EB-9CA7-D9F11D4F8908}" destId="{6F7C839D-D0D2-4E72-B7FA-C447FFB868F5}" srcOrd="1" destOrd="0" presId="urn:microsoft.com/office/officeart/2008/layout/LinedList"/>
    <dgm:cxn modelId="{C8012041-93EF-4EC7-A889-379318C244A4}" type="presParOf" srcId="{E9721866-7F94-43F1-AF81-7E1A26972428}" destId="{02E2F717-713A-4C9C-85EF-12400E120052}" srcOrd="4" destOrd="0" presId="urn:microsoft.com/office/officeart/2008/layout/LinedList"/>
    <dgm:cxn modelId="{A11B6809-467D-4B0D-BAFB-6C0EBB932383}" type="presParOf" srcId="{E9721866-7F94-43F1-AF81-7E1A26972428}" destId="{17459182-B2C4-4F5D-8EEC-C9EE5951C7D9}" srcOrd="5" destOrd="0" presId="urn:microsoft.com/office/officeart/2008/layout/LinedList"/>
    <dgm:cxn modelId="{4CCC41AF-734C-4164-AE4D-B8CCAD14D8DE}" type="presParOf" srcId="{17459182-B2C4-4F5D-8EEC-C9EE5951C7D9}" destId="{64FEF4D5-3F22-4C02-951E-7BFBA9997734}" srcOrd="0" destOrd="0" presId="urn:microsoft.com/office/officeart/2008/layout/LinedList"/>
    <dgm:cxn modelId="{4B811E8E-02C2-44E6-98EC-6D541A921EF4}" type="presParOf" srcId="{17459182-B2C4-4F5D-8EEC-C9EE5951C7D9}" destId="{3E3E0CCF-78B2-4466-B0B1-F3792CB328C2}" srcOrd="1" destOrd="0" presId="urn:microsoft.com/office/officeart/2008/layout/LinedList"/>
    <dgm:cxn modelId="{D587E76A-7C94-4903-92AF-825C176583E3}" type="presParOf" srcId="{E9721866-7F94-43F1-AF81-7E1A26972428}" destId="{012465FA-A55C-4180-A425-A771C41C6FA0}" srcOrd="6" destOrd="0" presId="urn:microsoft.com/office/officeart/2008/layout/LinedList"/>
    <dgm:cxn modelId="{8EF4D170-D40F-4E84-8EFB-1D25CEA9F15D}" type="presParOf" srcId="{E9721866-7F94-43F1-AF81-7E1A26972428}" destId="{285A107C-CE36-4745-8D0A-AD4FC9373F54}" srcOrd="7" destOrd="0" presId="urn:microsoft.com/office/officeart/2008/layout/LinedList"/>
    <dgm:cxn modelId="{4DBE1984-F5E0-45A2-98F1-4D931508E35F}" type="presParOf" srcId="{285A107C-CE36-4745-8D0A-AD4FC9373F54}" destId="{7A340EF1-ED80-4061-9EA8-257D67D68925}" srcOrd="0" destOrd="0" presId="urn:microsoft.com/office/officeart/2008/layout/LinedList"/>
    <dgm:cxn modelId="{476829D3-ABED-4A76-AEB4-A47EB31CAB11}" type="presParOf" srcId="{285A107C-CE36-4745-8D0A-AD4FC9373F54}" destId="{8717389E-0558-4C00-A1A5-376690D786EF}" srcOrd="1" destOrd="0" presId="urn:microsoft.com/office/officeart/2008/layout/LinedList"/>
    <dgm:cxn modelId="{0A06CFBD-1F6F-4703-8CB7-91D7FDB40F23}" type="presParOf" srcId="{E9721866-7F94-43F1-AF81-7E1A26972428}" destId="{86D0D951-5659-42A3-BD99-E0BAEB0F94E4}" srcOrd="8" destOrd="0" presId="urn:microsoft.com/office/officeart/2008/layout/LinedList"/>
    <dgm:cxn modelId="{2FCF3E52-F6BA-4634-87C1-EAA4B1D68EB6}" type="presParOf" srcId="{E9721866-7F94-43F1-AF81-7E1A26972428}" destId="{D1ECD41D-0FA2-43D4-9D17-405D1841EA40}" srcOrd="9" destOrd="0" presId="urn:microsoft.com/office/officeart/2008/layout/LinedList"/>
    <dgm:cxn modelId="{8A41F562-2870-4A9D-A8E7-6E416F241AFA}" type="presParOf" srcId="{D1ECD41D-0FA2-43D4-9D17-405D1841EA40}" destId="{D1BC83EE-91FC-4A13-AACE-776A3CA8771B}" srcOrd="0" destOrd="0" presId="urn:microsoft.com/office/officeart/2008/layout/LinedList"/>
    <dgm:cxn modelId="{55FCE018-787D-45BC-BB0D-BA8756397907}" type="presParOf" srcId="{D1ECD41D-0FA2-43D4-9D17-405D1841EA40}" destId="{4D4478B3-4CD2-43CC-B15B-4D59A2967D63}" srcOrd="1" destOrd="0" presId="urn:microsoft.com/office/officeart/2008/layout/LinedList"/>
    <dgm:cxn modelId="{CA1349F2-4F5E-47D9-96A2-7D696B513619}" type="presParOf" srcId="{E9721866-7F94-43F1-AF81-7E1A26972428}" destId="{9EF45C70-97AB-4A6C-B63D-3EB9007022BD}" srcOrd="10" destOrd="0" presId="urn:microsoft.com/office/officeart/2008/layout/LinedList"/>
    <dgm:cxn modelId="{5BBF5AE4-E93D-44DD-A9C1-DDE703CBCA72}" type="presParOf" srcId="{E9721866-7F94-43F1-AF81-7E1A26972428}" destId="{C4BF919E-16B3-4A33-88B0-BE2E734272DC}" srcOrd="11" destOrd="0" presId="urn:microsoft.com/office/officeart/2008/layout/LinedList"/>
    <dgm:cxn modelId="{55F58653-5B96-4C4A-9E86-3D28760D39D7}" type="presParOf" srcId="{C4BF919E-16B3-4A33-88B0-BE2E734272DC}" destId="{8E1E49E4-8458-4CD2-B4DF-A1BC4849DFDB}" srcOrd="0" destOrd="0" presId="urn:microsoft.com/office/officeart/2008/layout/LinedList"/>
    <dgm:cxn modelId="{466AD925-8A98-4589-AEBE-9B281E68BB9C}" type="presParOf" srcId="{C4BF919E-16B3-4A33-88B0-BE2E734272DC}" destId="{98C6DA52-4B10-4188-80EE-24A020E9897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0EDD41-971E-4A61-89B1-05F57F7584E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E3722BD-45E3-4E04-8EE5-A51D8962527D}">
      <dgm:prSet/>
      <dgm:spPr/>
      <dgm:t>
        <a:bodyPr/>
        <a:lstStyle/>
        <a:p>
          <a:r>
            <a:rPr lang="en-US"/>
            <a:t>Hypervisor</a:t>
          </a:r>
        </a:p>
      </dgm:t>
    </dgm:pt>
    <dgm:pt modelId="{D0E706A7-07C2-46B5-AC64-ABA230BDCF71}" type="parTrans" cxnId="{780638B1-C13F-4872-82B8-4EB3E90F3114}">
      <dgm:prSet/>
      <dgm:spPr/>
      <dgm:t>
        <a:bodyPr/>
        <a:lstStyle/>
        <a:p>
          <a:endParaRPr lang="en-US"/>
        </a:p>
      </dgm:t>
    </dgm:pt>
    <dgm:pt modelId="{26420619-6252-46B4-8653-88EB68B63AA0}" type="sibTrans" cxnId="{780638B1-C13F-4872-82B8-4EB3E90F3114}">
      <dgm:prSet/>
      <dgm:spPr/>
      <dgm:t>
        <a:bodyPr/>
        <a:lstStyle/>
        <a:p>
          <a:endParaRPr lang="en-US"/>
        </a:p>
      </dgm:t>
    </dgm:pt>
    <dgm:pt modelId="{115801FF-88D3-41ED-998F-C6B328445519}">
      <dgm:prSet/>
      <dgm:spPr/>
      <dgm:t>
        <a:bodyPr/>
        <a:lstStyle/>
        <a:p>
          <a:r>
            <a:rPr lang="en-US"/>
            <a:t>Guest OS Layer</a:t>
          </a:r>
        </a:p>
      </dgm:t>
    </dgm:pt>
    <dgm:pt modelId="{6B54936A-1984-4FC3-A315-A0B9E535C8EE}" type="parTrans" cxnId="{14837C33-3B84-4910-AFBB-1B1A6D58D39E}">
      <dgm:prSet/>
      <dgm:spPr/>
      <dgm:t>
        <a:bodyPr/>
        <a:lstStyle/>
        <a:p>
          <a:endParaRPr lang="en-US"/>
        </a:p>
      </dgm:t>
    </dgm:pt>
    <dgm:pt modelId="{EB6FD379-3086-4505-9584-C9FB039C4ED8}" type="sibTrans" cxnId="{14837C33-3B84-4910-AFBB-1B1A6D58D39E}">
      <dgm:prSet/>
      <dgm:spPr/>
      <dgm:t>
        <a:bodyPr/>
        <a:lstStyle/>
        <a:p>
          <a:endParaRPr lang="en-US"/>
        </a:p>
      </dgm:t>
    </dgm:pt>
    <dgm:pt modelId="{8DC619F0-ABC6-42CC-89B8-D7359658D501}">
      <dgm:prSet/>
      <dgm:spPr/>
      <dgm:t>
        <a:bodyPr/>
        <a:lstStyle/>
        <a:p>
          <a:r>
            <a:rPr lang="en-US"/>
            <a:t>Application Layer</a:t>
          </a:r>
        </a:p>
      </dgm:t>
    </dgm:pt>
    <dgm:pt modelId="{3BA5376C-C3D4-4AD2-A03B-9D968409EF71}" type="parTrans" cxnId="{EFD399AE-10AF-48B0-938C-2C583F791676}">
      <dgm:prSet/>
      <dgm:spPr/>
      <dgm:t>
        <a:bodyPr/>
        <a:lstStyle/>
        <a:p>
          <a:endParaRPr lang="en-US"/>
        </a:p>
      </dgm:t>
    </dgm:pt>
    <dgm:pt modelId="{FF26EA01-8AB0-4293-BE44-8606349EFA56}" type="sibTrans" cxnId="{EFD399AE-10AF-48B0-938C-2C583F791676}">
      <dgm:prSet/>
      <dgm:spPr/>
      <dgm:t>
        <a:bodyPr/>
        <a:lstStyle/>
        <a:p>
          <a:endParaRPr lang="en-US"/>
        </a:p>
      </dgm:t>
    </dgm:pt>
    <dgm:pt modelId="{51B05171-73DF-4EC4-8F59-F9DAB9D66CE9}" type="pres">
      <dgm:prSet presAssocID="{A50EDD41-971E-4A61-89B1-05F57F7584E8}" presName="vert0" presStyleCnt="0">
        <dgm:presLayoutVars>
          <dgm:dir/>
          <dgm:animOne val="branch"/>
          <dgm:animLvl val="lvl"/>
        </dgm:presLayoutVars>
      </dgm:prSet>
      <dgm:spPr/>
    </dgm:pt>
    <dgm:pt modelId="{F38AB246-DE68-44F9-8ED4-7C025AC57F66}" type="pres">
      <dgm:prSet presAssocID="{1E3722BD-45E3-4E04-8EE5-A51D8962527D}" presName="thickLine" presStyleLbl="alignNode1" presStyleIdx="0" presStyleCnt="3"/>
      <dgm:spPr/>
    </dgm:pt>
    <dgm:pt modelId="{52AB374D-F676-4999-B03A-09C5EFB368B4}" type="pres">
      <dgm:prSet presAssocID="{1E3722BD-45E3-4E04-8EE5-A51D8962527D}" presName="horz1" presStyleCnt="0"/>
      <dgm:spPr/>
    </dgm:pt>
    <dgm:pt modelId="{E4859E53-6D04-42B6-B06B-DF6489003000}" type="pres">
      <dgm:prSet presAssocID="{1E3722BD-45E3-4E04-8EE5-A51D8962527D}" presName="tx1" presStyleLbl="revTx" presStyleIdx="0" presStyleCnt="3"/>
      <dgm:spPr/>
    </dgm:pt>
    <dgm:pt modelId="{715FF1BB-7ECD-42DD-ABCA-314C03B9E575}" type="pres">
      <dgm:prSet presAssocID="{1E3722BD-45E3-4E04-8EE5-A51D8962527D}" presName="vert1" presStyleCnt="0"/>
      <dgm:spPr/>
    </dgm:pt>
    <dgm:pt modelId="{8E239B6B-61BF-47FE-BCFB-0CFDBAA417DC}" type="pres">
      <dgm:prSet presAssocID="{115801FF-88D3-41ED-998F-C6B328445519}" presName="thickLine" presStyleLbl="alignNode1" presStyleIdx="1" presStyleCnt="3"/>
      <dgm:spPr/>
    </dgm:pt>
    <dgm:pt modelId="{597256E6-E625-459F-90CD-DEC13590AA9E}" type="pres">
      <dgm:prSet presAssocID="{115801FF-88D3-41ED-998F-C6B328445519}" presName="horz1" presStyleCnt="0"/>
      <dgm:spPr/>
    </dgm:pt>
    <dgm:pt modelId="{70617FDA-B445-4F2B-B4FF-3DC52592F76F}" type="pres">
      <dgm:prSet presAssocID="{115801FF-88D3-41ED-998F-C6B328445519}" presName="tx1" presStyleLbl="revTx" presStyleIdx="1" presStyleCnt="3"/>
      <dgm:spPr/>
    </dgm:pt>
    <dgm:pt modelId="{B3C3168A-9C7B-4E7C-BC71-411B9DB72F19}" type="pres">
      <dgm:prSet presAssocID="{115801FF-88D3-41ED-998F-C6B328445519}" presName="vert1" presStyleCnt="0"/>
      <dgm:spPr/>
    </dgm:pt>
    <dgm:pt modelId="{9C5E510D-06EB-421A-86E9-98A9806AEC29}" type="pres">
      <dgm:prSet presAssocID="{8DC619F0-ABC6-42CC-89B8-D7359658D501}" presName="thickLine" presStyleLbl="alignNode1" presStyleIdx="2" presStyleCnt="3"/>
      <dgm:spPr/>
    </dgm:pt>
    <dgm:pt modelId="{BE2DA754-2DDA-4FA7-9C04-546955A0F1E1}" type="pres">
      <dgm:prSet presAssocID="{8DC619F0-ABC6-42CC-89B8-D7359658D501}" presName="horz1" presStyleCnt="0"/>
      <dgm:spPr/>
    </dgm:pt>
    <dgm:pt modelId="{EB475EA1-CB30-4383-9E69-50C85DE31ACB}" type="pres">
      <dgm:prSet presAssocID="{8DC619F0-ABC6-42CC-89B8-D7359658D501}" presName="tx1" presStyleLbl="revTx" presStyleIdx="2" presStyleCnt="3"/>
      <dgm:spPr/>
    </dgm:pt>
    <dgm:pt modelId="{C71906C0-E07F-4106-A145-4B30BEDE1882}" type="pres">
      <dgm:prSet presAssocID="{8DC619F0-ABC6-42CC-89B8-D7359658D501}" presName="vert1" presStyleCnt="0"/>
      <dgm:spPr/>
    </dgm:pt>
  </dgm:ptLst>
  <dgm:cxnLst>
    <dgm:cxn modelId="{3D647B27-46F8-4DF5-930D-AE3DFF843CE2}" type="presOf" srcId="{A50EDD41-971E-4A61-89B1-05F57F7584E8}" destId="{51B05171-73DF-4EC4-8F59-F9DAB9D66CE9}" srcOrd="0" destOrd="0" presId="urn:microsoft.com/office/officeart/2008/layout/LinedList"/>
    <dgm:cxn modelId="{14837C33-3B84-4910-AFBB-1B1A6D58D39E}" srcId="{A50EDD41-971E-4A61-89B1-05F57F7584E8}" destId="{115801FF-88D3-41ED-998F-C6B328445519}" srcOrd="1" destOrd="0" parTransId="{6B54936A-1984-4FC3-A315-A0B9E535C8EE}" sibTransId="{EB6FD379-3086-4505-9584-C9FB039C4ED8}"/>
    <dgm:cxn modelId="{D7803869-2ECA-4A66-BB3D-D0FE453CCC03}" type="presOf" srcId="{115801FF-88D3-41ED-998F-C6B328445519}" destId="{70617FDA-B445-4F2B-B4FF-3DC52592F76F}" srcOrd="0" destOrd="0" presId="urn:microsoft.com/office/officeart/2008/layout/LinedList"/>
    <dgm:cxn modelId="{EFD399AE-10AF-48B0-938C-2C583F791676}" srcId="{A50EDD41-971E-4A61-89B1-05F57F7584E8}" destId="{8DC619F0-ABC6-42CC-89B8-D7359658D501}" srcOrd="2" destOrd="0" parTransId="{3BA5376C-C3D4-4AD2-A03B-9D968409EF71}" sibTransId="{FF26EA01-8AB0-4293-BE44-8606349EFA56}"/>
    <dgm:cxn modelId="{780638B1-C13F-4872-82B8-4EB3E90F3114}" srcId="{A50EDD41-971E-4A61-89B1-05F57F7584E8}" destId="{1E3722BD-45E3-4E04-8EE5-A51D8962527D}" srcOrd="0" destOrd="0" parTransId="{D0E706A7-07C2-46B5-AC64-ABA230BDCF71}" sibTransId="{26420619-6252-46B4-8653-88EB68B63AA0}"/>
    <dgm:cxn modelId="{386763DE-FE51-4EC7-B83E-4BE1CE1F752F}" type="presOf" srcId="{1E3722BD-45E3-4E04-8EE5-A51D8962527D}" destId="{E4859E53-6D04-42B6-B06B-DF6489003000}" srcOrd="0" destOrd="0" presId="urn:microsoft.com/office/officeart/2008/layout/LinedList"/>
    <dgm:cxn modelId="{48361EEE-D3B3-47F8-BB91-9DED30575D63}" type="presOf" srcId="{8DC619F0-ABC6-42CC-89B8-D7359658D501}" destId="{EB475EA1-CB30-4383-9E69-50C85DE31ACB}" srcOrd="0" destOrd="0" presId="urn:microsoft.com/office/officeart/2008/layout/LinedList"/>
    <dgm:cxn modelId="{59358298-8497-41D9-BFCC-4D5C141759DD}" type="presParOf" srcId="{51B05171-73DF-4EC4-8F59-F9DAB9D66CE9}" destId="{F38AB246-DE68-44F9-8ED4-7C025AC57F66}" srcOrd="0" destOrd="0" presId="urn:microsoft.com/office/officeart/2008/layout/LinedList"/>
    <dgm:cxn modelId="{E5EF940C-321F-488A-8882-05E35BD16BFB}" type="presParOf" srcId="{51B05171-73DF-4EC4-8F59-F9DAB9D66CE9}" destId="{52AB374D-F676-4999-B03A-09C5EFB368B4}" srcOrd="1" destOrd="0" presId="urn:microsoft.com/office/officeart/2008/layout/LinedList"/>
    <dgm:cxn modelId="{07878D73-6295-492A-B97D-FD41EBDFD32D}" type="presParOf" srcId="{52AB374D-F676-4999-B03A-09C5EFB368B4}" destId="{E4859E53-6D04-42B6-B06B-DF6489003000}" srcOrd="0" destOrd="0" presId="urn:microsoft.com/office/officeart/2008/layout/LinedList"/>
    <dgm:cxn modelId="{5A27B3EB-2C49-44D8-8F41-CBAC6747F6BB}" type="presParOf" srcId="{52AB374D-F676-4999-B03A-09C5EFB368B4}" destId="{715FF1BB-7ECD-42DD-ABCA-314C03B9E575}" srcOrd="1" destOrd="0" presId="urn:microsoft.com/office/officeart/2008/layout/LinedList"/>
    <dgm:cxn modelId="{AB7F6E09-BEF4-463D-94D5-C7FB795107A4}" type="presParOf" srcId="{51B05171-73DF-4EC4-8F59-F9DAB9D66CE9}" destId="{8E239B6B-61BF-47FE-BCFB-0CFDBAA417DC}" srcOrd="2" destOrd="0" presId="urn:microsoft.com/office/officeart/2008/layout/LinedList"/>
    <dgm:cxn modelId="{F115E3D6-1384-4575-BA86-D7C7DA7D9D89}" type="presParOf" srcId="{51B05171-73DF-4EC4-8F59-F9DAB9D66CE9}" destId="{597256E6-E625-459F-90CD-DEC13590AA9E}" srcOrd="3" destOrd="0" presId="urn:microsoft.com/office/officeart/2008/layout/LinedList"/>
    <dgm:cxn modelId="{C91008F2-263B-4587-833A-5CEE257C5F47}" type="presParOf" srcId="{597256E6-E625-459F-90CD-DEC13590AA9E}" destId="{70617FDA-B445-4F2B-B4FF-3DC52592F76F}" srcOrd="0" destOrd="0" presId="urn:microsoft.com/office/officeart/2008/layout/LinedList"/>
    <dgm:cxn modelId="{64FE8A8C-CD52-423F-8CED-D59985A46BA2}" type="presParOf" srcId="{597256E6-E625-459F-90CD-DEC13590AA9E}" destId="{B3C3168A-9C7B-4E7C-BC71-411B9DB72F19}" srcOrd="1" destOrd="0" presId="urn:microsoft.com/office/officeart/2008/layout/LinedList"/>
    <dgm:cxn modelId="{DB963358-B8A4-48D8-A480-0BA8ADC2A5B1}" type="presParOf" srcId="{51B05171-73DF-4EC4-8F59-F9DAB9D66CE9}" destId="{9C5E510D-06EB-421A-86E9-98A9806AEC29}" srcOrd="4" destOrd="0" presId="urn:microsoft.com/office/officeart/2008/layout/LinedList"/>
    <dgm:cxn modelId="{73EA851F-256F-4090-87A3-87726BBF39B5}" type="presParOf" srcId="{51B05171-73DF-4EC4-8F59-F9DAB9D66CE9}" destId="{BE2DA754-2DDA-4FA7-9C04-546955A0F1E1}" srcOrd="5" destOrd="0" presId="urn:microsoft.com/office/officeart/2008/layout/LinedList"/>
    <dgm:cxn modelId="{53636007-A3C4-49A8-B46F-92A4B082DE09}" type="presParOf" srcId="{BE2DA754-2DDA-4FA7-9C04-546955A0F1E1}" destId="{EB475EA1-CB30-4383-9E69-50C85DE31ACB}" srcOrd="0" destOrd="0" presId="urn:microsoft.com/office/officeart/2008/layout/LinedList"/>
    <dgm:cxn modelId="{3F066483-204D-4E94-AD3D-9715AD5F523F}" type="presParOf" srcId="{BE2DA754-2DDA-4FA7-9C04-546955A0F1E1}" destId="{C71906C0-E07F-4106-A145-4B30BEDE1882}"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DF684A-2F31-46C2-9873-8234F766F1A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323DFB9-1AAD-4D29-9D94-382476E2865D}">
      <dgm:prSet/>
      <dgm:spPr/>
      <dgm:t>
        <a:bodyPr/>
        <a:lstStyle/>
        <a:p>
          <a:r>
            <a:rPr lang="en-US"/>
            <a:t>Service Layer</a:t>
          </a:r>
        </a:p>
      </dgm:t>
    </dgm:pt>
    <dgm:pt modelId="{AA7DAAE2-368C-4195-AF78-07FE71B80B96}" type="parTrans" cxnId="{8F322A33-FE2A-44B0-8731-58AB68D018A8}">
      <dgm:prSet/>
      <dgm:spPr/>
      <dgm:t>
        <a:bodyPr/>
        <a:lstStyle/>
        <a:p>
          <a:endParaRPr lang="en-US"/>
        </a:p>
      </dgm:t>
    </dgm:pt>
    <dgm:pt modelId="{AB1C8257-0333-4310-8B84-8439712E51FA}" type="sibTrans" cxnId="{8F322A33-FE2A-44B0-8731-58AB68D018A8}">
      <dgm:prSet/>
      <dgm:spPr/>
      <dgm:t>
        <a:bodyPr/>
        <a:lstStyle/>
        <a:p>
          <a:endParaRPr lang="en-US"/>
        </a:p>
      </dgm:t>
    </dgm:pt>
    <dgm:pt modelId="{96FACB05-DB80-439B-9620-E5F9E03FFC06}">
      <dgm:prSet/>
      <dgm:spPr/>
      <dgm:t>
        <a:bodyPr/>
        <a:lstStyle/>
        <a:p>
          <a:r>
            <a:rPr lang="en-US"/>
            <a:t>API Gateway Layer</a:t>
          </a:r>
        </a:p>
      </dgm:t>
    </dgm:pt>
    <dgm:pt modelId="{F4F1F214-594F-4A44-90E5-9FDC8AD7DEC0}" type="parTrans" cxnId="{6A9313D3-8577-4CF4-92D8-40CDAE3F8E75}">
      <dgm:prSet/>
      <dgm:spPr/>
      <dgm:t>
        <a:bodyPr/>
        <a:lstStyle/>
        <a:p>
          <a:endParaRPr lang="en-US"/>
        </a:p>
      </dgm:t>
    </dgm:pt>
    <dgm:pt modelId="{22B2324C-840B-4464-AA0F-3A701DF5FA4E}" type="sibTrans" cxnId="{6A9313D3-8577-4CF4-92D8-40CDAE3F8E75}">
      <dgm:prSet/>
      <dgm:spPr/>
      <dgm:t>
        <a:bodyPr/>
        <a:lstStyle/>
        <a:p>
          <a:endParaRPr lang="en-US"/>
        </a:p>
      </dgm:t>
    </dgm:pt>
    <dgm:pt modelId="{3AF64284-FD9B-4DE6-9368-9458D03A40EF}" type="pres">
      <dgm:prSet presAssocID="{1BDF684A-2F31-46C2-9873-8234F766F1A4}" presName="vert0" presStyleCnt="0">
        <dgm:presLayoutVars>
          <dgm:dir/>
          <dgm:animOne val="branch"/>
          <dgm:animLvl val="lvl"/>
        </dgm:presLayoutVars>
      </dgm:prSet>
      <dgm:spPr/>
    </dgm:pt>
    <dgm:pt modelId="{49DEA5D0-34BF-43C5-A431-260873246899}" type="pres">
      <dgm:prSet presAssocID="{B323DFB9-1AAD-4D29-9D94-382476E2865D}" presName="thickLine" presStyleLbl="alignNode1" presStyleIdx="0" presStyleCnt="2"/>
      <dgm:spPr/>
    </dgm:pt>
    <dgm:pt modelId="{E59B549A-CC4C-46CB-8716-26355FE5E362}" type="pres">
      <dgm:prSet presAssocID="{B323DFB9-1AAD-4D29-9D94-382476E2865D}" presName="horz1" presStyleCnt="0"/>
      <dgm:spPr/>
    </dgm:pt>
    <dgm:pt modelId="{570B57EC-0EE8-43DD-98B2-E4ABA52C0A7B}" type="pres">
      <dgm:prSet presAssocID="{B323DFB9-1AAD-4D29-9D94-382476E2865D}" presName="tx1" presStyleLbl="revTx" presStyleIdx="0" presStyleCnt="2"/>
      <dgm:spPr/>
    </dgm:pt>
    <dgm:pt modelId="{4A0C6DCC-CC21-4B27-8489-CB5089E9D7BE}" type="pres">
      <dgm:prSet presAssocID="{B323DFB9-1AAD-4D29-9D94-382476E2865D}" presName="vert1" presStyleCnt="0"/>
      <dgm:spPr/>
    </dgm:pt>
    <dgm:pt modelId="{D1402D9C-0471-4802-96F2-CBE759834EC1}" type="pres">
      <dgm:prSet presAssocID="{96FACB05-DB80-439B-9620-E5F9E03FFC06}" presName="thickLine" presStyleLbl="alignNode1" presStyleIdx="1" presStyleCnt="2"/>
      <dgm:spPr/>
    </dgm:pt>
    <dgm:pt modelId="{25670092-1F08-4AA3-BC35-BD1622F6B16C}" type="pres">
      <dgm:prSet presAssocID="{96FACB05-DB80-439B-9620-E5F9E03FFC06}" presName="horz1" presStyleCnt="0"/>
      <dgm:spPr/>
    </dgm:pt>
    <dgm:pt modelId="{FAFC9196-1F1F-42B9-A8B4-774D7A065343}" type="pres">
      <dgm:prSet presAssocID="{96FACB05-DB80-439B-9620-E5F9E03FFC06}" presName="tx1" presStyleLbl="revTx" presStyleIdx="1" presStyleCnt="2"/>
      <dgm:spPr/>
    </dgm:pt>
    <dgm:pt modelId="{1FAC596E-486F-49C9-BC28-C1C30242F573}" type="pres">
      <dgm:prSet presAssocID="{96FACB05-DB80-439B-9620-E5F9E03FFC06}" presName="vert1" presStyleCnt="0"/>
      <dgm:spPr/>
    </dgm:pt>
  </dgm:ptLst>
  <dgm:cxnLst>
    <dgm:cxn modelId="{4325EE16-C8CF-4CEC-8A60-5ACE3DFE971D}" type="presOf" srcId="{96FACB05-DB80-439B-9620-E5F9E03FFC06}" destId="{FAFC9196-1F1F-42B9-A8B4-774D7A065343}" srcOrd="0" destOrd="0" presId="urn:microsoft.com/office/officeart/2008/layout/LinedList"/>
    <dgm:cxn modelId="{8F322A33-FE2A-44B0-8731-58AB68D018A8}" srcId="{1BDF684A-2F31-46C2-9873-8234F766F1A4}" destId="{B323DFB9-1AAD-4D29-9D94-382476E2865D}" srcOrd="0" destOrd="0" parTransId="{AA7DAAE2-368C-4195-AF78-07FE71B80B96}" sibTransId="{AB1C8257-0333-4310-8B84-8439712E51FA}"/>
    <dgm:cxn modelId="{26814A78-BF8F-4F48-B96C-4EB20DA3FC6F}" type="presOf" srcId="{B323DFB9-1AAD-4D29-9D94-382476E2865D}" destId="{570B57EC-0EE8-43DD-98B2-E4ABA52C0A7B}" srcOrd="0" destOrd="0" presId="urn:microsoft.com/office/officeart/2008/layout/LinedList"/>
    <dgm:cxn modelId="{DC1AE8C3-C64A-4F1F-A555-076973554B09}" type="presOf" srcId="{1BDF684A-2F31-46C2-9873-8234F766F1A4}" destId="{3AF64284-FD9B-4DE6-9368-9458D03A40EF}" srcOrd="0" destOrd="0" presId="urn:microsoft.com/office/officeart/2008/layout/LinedList"/>
    <dgm:cxn modelId="{6A9313D3-8577-4CF4-92D8-40CDAE3F8E75}" srcId="{1BDF684A-2F31-46C2-9873-8234F766F1A4}" destId="{96FACB05-DB80-439B-9620-E5F9E03FFC06}" srcOrd="1" destOrd="0" parTransId="{F4F1F214-594F-4A44-90E5-9FDC8AD7DEC0}" sibTransId="{22B2324C-840B-4464-AA0F-3A701DF5FA4E}"/>
    <dgm:cxn modelId="{9C846969-67C8-4964-BC0F-3C5E98E66E21}" type="presParOf" srcId="{3AF64284-FD9B-4DE6-9368-9458D03A40EF}" destId="{49DEA5D0-34BF-43C5-A431-260873246899}" srcOrd="0" destOrd="0" presId="urn:microsoft.com/office/officeart/2008/layout/LinedList"/>
    <dgm:cxn modelId="{5B8A3E92-2E96-4895-9C43-C71E32340B5B}" type="presParOf" srcId="{3AF64284-FD9B-4DE6-9368-9458D03A40EF}" destId="{E59B549A-CC4C-46CB-8716-26355FE5E362}" srcOrd="1" destOrd="0" presId="urn:microsoft.com/office/officeart/2008/layout/LinedList"/>
    <dgm:cxn modelId="{FBFD8D34-F2C7-4689-B32A-70B0227BCACE}" type="presParOf" srcId="{E59B549A-CC4C-46CB-8716-26355FE5E362}" destId="{570B57EC-0EE8-43DD-98B2-E4ABA52C0A7B}" srcOrd="0" destOrd="0" presId="urn:microsoft.com/office/officeart/2008/layout/LinedList"/>
    <dgm:cxn modelId="{07031373-19FD-4FED-BC57-4CCE1AFCBE8E}" type="presParOf" srcId="{E59B549A-CC4C-46CB-8716-26355FE5E362}" destId="{4A0C6DCC-CC21-4B27-8489-CB5089E9D7BE}" srcOrd="1" destOrd="0" presId="urn:microsoft.com/office/officeart/2008/layout/LinedList"/>
    <dgm:cxn modelId="{CB2A95D2-676A-42A6-9C27-2821264D200E}" type="presParOf" srcId="{3AF64284-FD9B-4DE6-9368-9458D03A40EF}" destId="{D1402D9C-0471-4802-96F2-CBE759834EC1}" srcOrd="2" destOrd="0" presId="urn:microsoft.com/office/officeart/2008/layout/LinedList"/>
    <dgm:cxn modelId="{8EDD9FA0-671C-46A8-906B-1A8416E6CE6B}" type="presParOf" srcId="{3AF64284-FD9B-4DE6-9368-9458D03A40EF}" destId="{25670092-1F08-4AA3-BC35-BD1622F6B16C}" srcOrd="3" destOrd="0" presId="urn:microsoft.com/office/officeart/2008/layout/LinedList"/>
    <dgm:cxn modelId="{DC3CF0D0-EC94-494C-B360-20F8AC1826A3}" type="presParOf" srcId="{25670092-1F08-4AA3-BC35-BD1622F6B16C}" destId="{FAFC9196-1F1F-42B9-A8B4-774D7A065343}" srcOrd="0" destOrd="0" presId="urn:microsoft.com/office/officeart/2008/layout/LinedList"/>
    <dgm:cxn modelId="{A56739D6-B16D-4B70-86EA-133C45345EAA}" type="presParOf" srcId="{25670092-1F08-4AA3-BC35-BD1622F6B16C}" destId="{1FAC596E-486F-49C9-BC28-C1C30242F57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CF9D15-AC8D-4DBB-B01D-D3A1414ED71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84326DD-ECEA-42AF-9381-C13B4855C91C}">
      <dgm:prSet/>
      <dgm:spPr/>
      <dgm:t>
        <a:bodyPr/>
        <a:lstStyle/>
        <a:p>
          <a:r>
            <a:rPr lang="en-US"/>
            <a:t>Infrastructure as a Service</a:t>
          </a:r>
        </a:p>
      </dgm:t>
    </dgm:pt>
    <dgm:pt modelId="{BA4E126E-025A-4282-A6B0-C1D88B513388}" type="parTrans" cxnId="{26109F8B-9142-412F-ADD4-7E5ED98051CB}">
      <dgm:prSet/>
      <dgm:spPr/>
      <dgm:t>
        <a:bodyPr/>
        <a:lstStyle/>
        <a:p>
          <a:endParaRPr lang="en-US"/>
        </a:p>
      </dgm:t>
    </dgm:pt>
    <dgm:pt modelId="{93EA91B1-2C05-4D1F-84F5-87D67FAA7581}" type="sibTrans" cxnId="{26109F8B-9142-412F-ADD4-7E5ED98051CB}">
      <dgm:prSet/>
      <dgm:spPr/>
      <dgm:t>
        <a:bodyPr/>
        <a:lstStyle/>
        <a:p>
          <a:endParaRPr lang="en-US"/>
        </a:p>
      </dgm:t>
    </dgm:pt>
    <dgm:pt modelId="{117FC686-EAE0-4E15-8F68-53ECB5D0EB25}">
      <dgm:prSet/>
      <dgm:spPr/>
      <dgm:t>
        <a:bodyPr/>
        <a:lstStyle/>
        <a:p>
          <a:r>
            <a:rPr lang="en-US"/>
            <a:t>Platform as a service</a:t>
          </a:r>
        </a:p>
      </dgm:t>
    </dgm:pt>
    <dgm:pt modelId="{EAE1A87D-08D8-4A6C-934A-57AAC8CAF0C8}" type="parTrans" cxnId="{77522BBA-91B4-4F3D-B19F-66DD17053611}">
      <dgm:prSet/>
      <dgm:spPr/>
      <dgm:t>
        <a:bodyPr/>
        <a:lstStyle/>
        <a:p>
          <a:endParaRPr lang="en-US"/>
        </a:p>
      </dgm:t>
    </dgm:pt>
    <dgm:pt modelId="{B7ACC46D-344B-45C8-9A34-308B80A11B1C}" type="sibTrans" cxnId="{77522BBA-91B4-4F3D-B19F-66DD17053611}">
      <dgm:prSet/>
      <dgm:spPr/>
      <dgm:t>
        <a:bodyPr/>
        <a:lstStyle/>
        <a:p>
          <a:endParaRPr lang="en-US"/>
        </a:p>
      </dgm:t>
    </dgm:pt>
    <dgm:pt modelId="{DD699F9D-108A-41E6-BD17-3087AFE9C5D3}">
      <dgm:prSet/>
      <dgm:spPr/>
      <dgm:t>
        <a:bodyPr/>
        <a:lstStyle/>
        <a:p>
          <a:r>
            <a:rPr lang="en-US"/>
            <a:t>Software as a Service</a:t>
          </a:r>
        </a:p>
      </dgm:t>
    </dgm:pt>
    <dgm:pt modelId="{43DD266A-86CA-4AEC-AF99-EC9EFF01FA3A}" type="parTrans" cxnId="{C1F3CA2E-59FA-4532-9190-AC2D9E9CA090}">
      <dgm:prSet/>
      <dgm:spPr/>
      <dgm:t>
        <a:bodyPr/>
        <a:lstStyle/>
        <a:p>
          <a:endParaRPr lang="en-US"/>
        </a:p>
      </dgm:t>
    </dgm:pt>
    <dgm:pt modelId="{FC908A2F-3C43-4825-AF97-270A47B87B0D}" type="sibTrans" cxnId="{C1F3CA2E-59FA-4532-9190-AC2D9E9CA090}">
      <dgm:prSet/>
      <dgm:spPr/>
      <dgm:t>
        <a:bodyPr/>
        <a:lstStyle/>
        <a:p>
          <a:endParaRPr lang="en-US"/>
        </a:p>
      </dgm:t>
    </dgm:pt>
    <dgm:pt modelId="{BCF4B8DC-2E41-4186-B054-0233D37D39F9}" type="pres">
      <dgm:prSet presAssocID="{F7CF9D15-AC8D-4DBB-B01D-D3A1414ED711}" presName="vert0" presStyleCnt="0">
        <dgm:presLayoutVars>
          <dgm:dir/>
          <dgm:animOne val="branch"/>
          <dgm:animLvl val="lvl"/>
        </dgm:presLayoutVars>
      </dgm:prSet>
      <dgm:spPr/>
    </dgm:pt>
    <dgm:pt modelId="{FD9017D9-2BF7-4E33-91F0-C25C800D765F}" type="pres">
      <dgm:prSet presAssocID="{684326DD-ECEA-42AF-9381-C13B4855C91C}" presName="thickLine" presStyleLbl="alignNode1" presStyleIdx="0" presStyleCnt="3"/>
      <dgm:spPr/>
    </dgm:pt>
    <dgm:pt modelId="{DAD6DC7D-392E-410F-AAAE-849A8ECF95CC}" type="pres">
      <dgm:prSet presAssocID="{684326DD-ECEA-42AF-9381-C13B4855C91C}" presName="horz1" presStyleCnt="0"/>
      <dgm:spPr/>
    </dgm:pt>
    <dgm:pt modelId="{99A344F9-1744-4F40-AA2B-ED13376933EB}" type="pres">
      <dgm:prSet presAssocID="{684326DD-ECEA-42AF-9381-C13B4855C91C}" presName="tx1" presStyleLbl="revTx" presStyleIdx="0" presStyleCnt="3"/>
      <dgm:spPr/>
    </dgm:pt>
    <dgm:pt modelId="{9C30430F-CD84-4B41-A429-E63C26DE160D}" type="pres">
      <dgm:prSet presAssocID="{684326DD-ECEA-42AF-9381-C13B4855C91C}" presName="vert1" presStyleCnt="0"/>
      <dgm:spPr/>
    </dgm:pt>
    <dgm:pt modelId="{8AF3C259-C394-4D7C-8B67-EFD587F59032}" type="pres">
      <dgm:prSet presAssocID="{117FC686-EAE0-4E15-8F68-53ECB5D0EB25}" presName="thickLine" presStyleLbl="alignNode1" presStyleIdx="1" presStyleCnt="3"/>
      <dgm:spPr/>
    </dgm:pt>
    <dgm:pt modelId="{4C0BB655-67DF-4D35-816F-507636307BBA}" type="pres">
      <dgm:prSet presAssocID="{117FC686-EAE0-4E15-8F68-53ECB5D0EB25}" presName="horz1" presStyleCnt="0"/>
      <dgm:spPr/>
    </dgm:pt>
    <dgm:pt modelId="{584B479A-BCDA-4622-872E-300734F0F417}" type="pres">
      <dgm:prSet presAssocID="{117FC686-EAE0-4E15-8F68-53ECB5D0EB25}" presName="tx1" presStyleLbl="revTx" presStyleIdx="1" presStyleCnt="3"/>
      <dgm:spPr/>
    </dgm:pt>
    <dgm:pt modelId="{63C52EA4-2053-43EA-9A66-619A8C8AB6FB}" type="pres">
      <dgm:prSet presAssocID="{117FC686-EAE0-4E15-8F68-53ECB5D0EB25}" presName="vert1" presStyleCnt="0"/>
      <dgm:spPr/>
    </dgm:pt>
    <dgm:pt modelId="{69820F90-6E48-4FDD-A2FF-51474E678A45}" type="pres">
      <dgm:prSet presAssocID="{DD699F9D-108A-41E6-BD17-3087AFE9C5D3}" presName="thickLine" presStyleLbl="alignNode1" presStyleIdx="2" presStyleCnt="3"/>
      <dgm:spPr/>
    </dgm:pt>
    <dgm:pt modelId="{86241C20-22A9-4779-B8C3-FC850B3FC4C2}" type="pres">
      <dgm:prSet presAssocID="{DD699F9D-108A-41E6-BD17-3087AFE9C5D3}" presName="horz1" presStyleCnt="0"/>
      <dgm:spPr/>
    </dgm:pt>
    <dgm:pt modelId="{533C8175-3EA3-462C-ADE2-17941965C2E4}" type="pres">
      <dgm:prSet presAssocID="{DD699F9D-108A-41E6-BD17-3087AFE9C5D3}" presName="tx1" presStyleLbl="revTx" presStyleIdx="2" presStyleCnt="3"/>
      <dgm:spPr/>
    </dgm:pt>
    <dgm:pt modelId="{E2A72D13-96EC-4841-BAD1-3043D512A22F}" type="pres">
      <dgm:prSet presAssocID="{DD699F9D-108A-41E6-BD17-3087AFE9C5D3}" presName="vert1" presStyleCnt="0"/>
      <dgm:spPr/>
    </dgm:pt>
  </dgm:ptLst>
  <dgm:cxnLst>
    <dgm:cxn modelId="{ED206618-C502-4308-8AE0-9841EBA2F823}" type="presOf" srcId="{DD699F9D-108A-41E6-BD17-3087AFE9C5D3}" destId="{533C8175-3EA3-462C-ADE2-17941965C2E4}" srcOrd="0" destOrd="0" presId="urn:microsoft.com/office/officeart/2008/layout/LinedList"/>
    <dgm:cxn modelId="{C1F3CA2E-59FA-4532-9190-AC2D9E9CA090}" srcId="{F7CF9D15-AC8D-4DBB-B01D-D3A1414ED711}" destId="{DD699F9D-108A-41E6-BD17-3087AFE9C5D3}" srcOrd="2" destOrd="0" parTransId="{43DD266A-86CA-4AEC-AF99-EC9EFF01FA3A}" sibTransId="{FC908A2F-3C43-4825-AF97-270A47B87B0D}"/>
    <dgm:cxn modelId="{3F6AC866-5A08-4595-B93F-4C6D8F30BDA9}" type="presOf" srcId="{684326DD-ECEA-42AF-9381-C13B4855C91C}" destId="{99A344F9-1744-4F40-AA2B-ED13376933EB}" srcOrd="0" destOrd="0" presId="urn:microsoft.com/office/officeart/2008/layout/LinedList"/>
    <dgm:cxn modelId="{26109F8B-9142-412F-ADD4-7E5ED98051CB}" srcId="{F7CF9D15-AC8D-4DBB-B01D-D3A1414ED711}" destId="{684326DD-ECEA-42AF-9381-C13B4855C91C}" srcOrd="0" destOrd="0" parTransId="{BA4E126E-025A-4282-A6B0-C1D88B513388}" sibTransId="{93EA91B1-2C05-4D1F-84F5-87D67FAA7581}"/>
    <dgm:cxn modelId="{DF36028D-ADD1-4C4B-ACD2-BACBDC093DCF}" type="presOf" srcId="{117FC686-EAE0-4E15-8F68-53ECB5D0EB25}" destId="{584B479A-BCDA-4622-872E-300734F0F417}" srcOrd="0" destOrd="0" presId="urn:microsoft.com/office/officeart/2008/layout/LinedList"/>
    <dgm:cxn modelId="{77522BBA-91B4-4F3D-B19F-66DD17053611}" srcId="{F7CF9D15-AC8D-4DBB-B01D-D3A1414ED711}" destId="{117FC686-EAE0-4E15-8F68-53ECB5D0EB25}" srcOrd="1" destOrd="0" parTransId="{EAE1A87D-08D8-4A6C-934A-57AAC8CAF0C8}" sibTransId="{B7ACC46D-344B-45C8-9A34-308B80A11B1C}"/>
    <dgm:cxn modelId="{AE001DD0-2227-4470-A5B1-4BA6C7D8038B}" type="presOf" srcId="{F7CF9D15-AC8D-4DBB-B01D-D3A1414ED711}" destId="{BCF4B8DC-2E41-4186-B054-0233D37D39F9}" srcOrd="0" destOrd="0" presId="urn:microsoft.com/office/officeart/2008/layout/LinedList"/>
    <dgm:cxn modelId="{F5670991-E27D-4C17-A8EF-75BDE5998E3C}" type="presParOf" srcId="{BCF4B8DC-2E41-4186-B054-0233D37D39F9}" destId="{FD9017D9-2BF7-4E33-91F0-C25C800D765F}" srcOrd="0" destOrd="0" presId="urn:microsoft.com/office/officeart/2008/layout/LinedList"/>
    <dgm:cxn modelId="{9B41086B-9E93-4F95-AB74-5ADB16073599}" type="presParOf" srcId="{BCF4B8DC-2E41-4186-B054-0233D37D39F9}" destId="{DAD6DC7D-392E-410F-AAAE-849A8ECF95CC}" srcOrd="1" destOrd="0" presId="urn:microsoft.com/office/officeart/2008/layout/LinedList"/>
    <dgm:cxn modelId="{DC051494-704C-4326-82EE-DABB4C75B6BF}" type="presParOf" srcId="{DAD6DC7D-392E-410F-AAAE-849A8ECF95CC}" destId="{99A344F9-1744-4F40-AA2B-ED13376933EB}" srcOrd="0" destOrd="0" presId="urn:microsoft.com/office/officeart/2008/layout/LinedList"/>
    <dgm:cxn modelId="{6C4C5FDD-E7B9-4B76-9DF7-8321FF918FDD}" type="presParOf" srcId="{DAD6DC7D-392E-410F-AAAE-849A8ECF95CC}" destId="{9C30430F-CD84-4B41-A429-E63C26DE160D}" srcOrd="1" destOrd="0" presId="urn:microsoft.com/office/officeart/2008/layout/LinedList"/>
    <dgm:cxn modelId="{929069D6-D717-424A-9520-0E45CC16A41F}" type="presParOf" srcId="{BCF4B8DC-2E41-4186-B054-0233D37D39F9}" destId="{8AF3C259-C394-4D7C-8B67-EFD587F59032}" srcOrd="2" destOrd="0" presId="urn:microsoft.com/office/officeart/2008/layout/LinedList"/>
    <dgm:cxn modelId="{C5D5590A-B2D0-40DC-8A7C-DCC76D577322}" type="presParOf" srcId="{BCF4B8DC-2E41-4186-B054-0233D37D39F9}" destId="{4C0BB655-67DF-4D35-816F-507636307BBA}" srcOrd="3" destOrd="0" presId="urn:microsoft.com/office/officeart/2008/layout/LinedList"/>
    <dgm:cxn modelId="{9F14848D-C7A1-428A-BED7-3788A488C2D4}" type="presParOf" srcId="{4C0BB655-67DF-4D35-816F-507636307BBA}" destId="{584B479A-BCDA-4622-872E-300734F0F417}" srcOrd="0" destOrd="0" presId="urn:microsoft.com/office/officeart/2008/layout/LinedList"/>
    <dgm:cxn modelId="{F32EF81B-DBBD-4493-AB41-81AA5F87CC1F}" type="presParOf" srcId="{4C0BB655-67DF-4D35-816F-507636307BBA}" destId="{63C52EA4-2053-43EA-9A66-619A8C8AB6FB}" srcOrd="1" destOrd="0" presId="urn:microsoft.com/office/officeart/2008/layout/LinedList"/>
    <dgm:cxn modelId="{BD2E6484-200C-493B-80DA-EF9B4481889A}" type="presParOf" srcId="{BCF4B8DC-2E41-4186-B054-0233D37D39F9}" destId="{69820F90-6E48-4FDD-A2FF-51474E678A45}" srcOrd="4" destOrd="0" presId="urn:microsoft.com/office/officeart/2008/layout/LinedList"/>
    <dgm:cxn modelId="{B545BBA4-0F33-4126-860B-F94BFFAE227F}" type="presParOf" srcId="{BCF4B8DC-2E41-4186-B054-0233D37D39F9}" destId="{86241C20-22A9-4779-B8C3-FC850B3FC4C2}" srcOrd="5" destOrd="0" presId="urn:microsoft.com/office/officeart/2008/layout/LinedList"/>
    <dgm:cxn modelId="{C9926C83-D751-4EF9-A93D-299C71F54431}" type="presParOf" srcId="{86241C20-22A9-4779-B8C3-FC850B3FC4C2}" destId="{533C8175-3EA3-462C-ADE2-17941965C2E4}" srcOrd="0" destOrd="0" presId="urn:microsoft.com/office/officeart/2008/layout/LinedList"/>
    <dgm:cxn modelId="{0DAC66F7-AAF0-4A22-AC98-9C45E0EE391D}" type="presParOf" srcId="{86241C20-22A9-4779-B8C3-FC850B3FC4C2}" destId="{E2A72D13-96EC-4841-BAD1-3043D512A22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68F50-2169-42CE-BF7B-CE54A54109CA}">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5C6BDE-C0AA-4ED6-A8EB-7F78AE4B0E80}">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Presentation Layer</a:t>
          </a:r>
        </a:p>
      </dsp:txBody>
      <dsp:txXfrm>
        <a:off x="0" y="0"/>
        <a:ext cx="5886291" cy="1229302"/>
      </dsp:txXfrm>
    </dsp:sp>
    <dsp:sp modelId="{2AEF929F-18C1-44FA-9D50-58166273CA72}">
      <dsp:nvSpPr>
        <dsp:cNvPr id="0" name=""/>
        <dsp:cNvSpPr/>
      </dsp:nvSpPr>
      <dsp:spPr>
        <a:xfrm>
          <a:off x="0" y="12293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E81E91-5FAA-4E01-895B-D4BA2C69354D}">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Business Logic Layer</a:t>
          </a:r>
        </a:p>
      </dsp:txBody>
      <dsp:txXfrm>
        <a:off x="0" y="1229302"/>
        <a:ext cx="5886291" cy="1229302"/>
      </dsp:txXfrm>
    </dsp:sp>
    <dsp:sp modelId="{0C92256C-ABFA-4285-9D7E-F2CF453EC8C0}">
      <dsp:nvSpPr>
        <dsp:cNvPr id="0" name=""/>
        <dsp:cNvSpPr/>
      </dsp:nvSpPr>
      <dsp:spPr>
        <a:xfrm>
          <a:off x="0" y="2458605"/>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179E99-26C3-4915-8C2E-AEB21C80E35F}">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Data Access Layer</a:t>
          </a:r>
        </a:p>
      </dsp:txBody>
      <dsp:txXfrm>
        <a:off x="0" y="2458605"/>
        <a:ext cx="5886291" cy="1229302"/>
      </dsp:txXfrm>
    </dsp:sp>
    <dsp:sp modelId="{8EBCA7D8-5478-417C-B84C-2C484EF4B288}">
      <dsp:nvSpPr>
        <dsp:cNvPr id="0" name=""/>
        <dsp:cNvSpPr/>
      </dsp:nvSpPr>
      <dsp:spPr>
        <a:xfrm>
          <a:off x="0" y="3687908"/>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EFB4B1-916A-4929-97F9-C4C49D092BB5}">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Database Layer</a:t>
          </a:r>
        </a:p>
      </dsp:txBody>
      <dsp:txXfrm>
        <a:off x="0" y="3687908"/>
        <a:ext cx="5886291" cy="1229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E33EB-3E36-4C6F-9ED8-5EF75FB01F82}">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4935F3-9649-40D2-8D93-06ADBC04C62B}">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Model – View – Controller (MVC)</a:t>
          </a:r>
        </a:p>
      </dsp:txBody>
      <dsp:txXfrm>
        <a:off x="0" y="0"/>
        <a:ext cx="5886291" cy="2458605"/>
      </dsp:txXfrm>
    </dsp:sp>
    <dsp:sp modelId="{1B7471EC-CBB9-4934-9747-C679E77C1252}">
      <dsp:nvSpPr>
        <dsp:cNvPr id="0" name=""/>
        <dsp:cNvSpPr/>
      </dsp:nvSpPr>
      <dsp:spPr>
        <a:xfrm>
          <a:off x="0" y="245860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163F6C-D2BE-4471-B298-DE89F549A4C7}">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Layered Architecture Pattern</a:t>
          </a:r>
        </a:p>
      </dsp:txBody>
      <dsp:txXfrm>
        <a:off x="0" y="2458605"/>
        <a:ext cx="5886291" cy="2458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9AD4A-013C-4C60-B932-0E917236C4B1}">
      <dsp:nvSpPr>
        <dsp:cNvPr id="0" name=""/>
        <dsp:cNvSpPr/>
      </dsp:nvSpPr>
      <dsp:spPr>
        <a:xfrm>
          <a:off x="0" y="6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E6CC42-2D49-4B46-ABBA-D85BCEF486B3}">
      <dsp:nvSpPr>
        <dsp:cNvPr id="0" name=""/>
        <dsp:cNvSpPr/>
      </dsp:nvSpPr>
      <dsp:spPr>
        <a:xfrm>
          <a:off x="0" y="600"/>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Application Layer</a:t>
          </a:r>
        </a:p>
      </dsp:txBody>
      <dsp:txXfrm>
        <a:off x="0" y="600"/>
        <a:ext cx="5886291" cy="983202"/>
      </dsp:txXfrm>
    </dsp:sp>
    <dsp:sp modelId="{06398220-8367-4CB1-881E-EEF9FF93AEBB}">
      <dsp:nvSpPr>
        <dsp:cNvPr id="0" name=""/>
        <dsp:cNvSpPr/>
      </dsp:nvSpPr>
      <dsp:spPr>
        <a:xfrm>
          <a:off x="0" y="9838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E3AD2-1116-45C5-9EF6-E43785B21670}">
      <dsp:nvSpPr>
        <dsp:cNvPr id="0" name=""/>
        <dsp:cNvSpPr/>
      </dsp:nvSpPr>
      <dsp:spPr>
        <a:xfrm>
          <a:off x="0" y="983802"/>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Transport Layer</a:t>
          </a:r>
        </a:p>
      </dsp:txBody>
      <dsp:txXfrm>
        <a:off x="0" y="983802"/>
        <a:ext cx="5886291" cy="983202"/>
      </dsp:txXfrm>
    </dsp:sp>
    <dsp:sp modelId="{97634C62-6354-42C4-AF54-9D7B89D6F093}">
      <dsp:nvSpPr>
        <dsp:cNvPr id="0" name=""/>
        <dsp:cNvSpPr/>
      </dsp:nvSpPr>
      <dsp:spPr>
        <a:xfrm>
          <a:off x="0" y="1967004"/>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14F79E-0358-4992-A0F6-26A5DE371531}">
      <dsp:nvSpPr>
        <dsp:cNvPr id="0" name=""/>
        <dsp:cNvSpPr/>
      </dsp:nvSpPr>
      <dsp:spPr>
        <a:xfrm>
          <a:off x="0" y="1967004"/>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Network Layer</a:t>
          </a:r>
        </a:p>
      </dsp:txBody>
      <dsp:txXfrm>
        <a:off x="0" y="1967004"/>
        <a:ext cx="5886291" cy="983202"/>
      </dsp:txXfrm>
    </dsp:sp>
    <dsp:sp modelId="{784110FE-EC35-4C5B-8A97-23E560E85629}">
      <dsp:nvSpPr>
        <dsp:cNvPr id="0" name=""/>
        <dsp:cNvSpPr/>
      </dsp:nvSpPr>
      <dsp:spPr>
        <a:xfrm>
          <a:off x="0" y="2950206"/>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D1EC7-6FFB-43BC-AD7B-5A5B2C844C8E}">
      <dsp:nvSpPr>
        <dsp:cNvPr id="0" name=""/>
        <dsp:cNvSpPr/>
      </dsp:nvSpPr>
      <dsp:spPr>
        <a:xfrm>
          <a:off x="0" y="2950206"/>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Data Link Layer</a:t>
          </a:r>
        </a:p>
      </dsp:txBody>
      <dsp:txXfrm>
        <a:off x="0" y="2950206"/>
        <a:ext cx="5886291" cy="983202"/>
      </dsp:txXfrm>
    </dsp:sp>
    <dsp:sp modelId="{BF55EFF7-8188-4029-9B2F-26CB5F409847}">
      <dsp:nvSpPr>
        <dsp:cNvPr id="0" name=""/>
        <dsp:cNvSpPr/>
      </dsp:nvSpPr>
      <dsp:spPr>
        <a:xfrm>
          <a:off x="0" y="3933408"/>
          <a:ext cx="588629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A9F34-F75A-429A-8C2D-91D93168327C}">
      <dsp:nvSpPr>
        <dsp:cNvPr id="0" name=""/>
        <dsp:cNvSpPr/>
      </dsp:nvSpPr>
      <dsp:spPr>
        <a:xfrm>
          <a:off x="0" y="3933408"/>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Physical Layer</a:t>
          </a:r>
        </a:p>
      </dsp:txBody>
      <dsp:txXfrm>
        <a:off x="0" y="3933408"/>
        <a:ext cx="5886291" cy="9832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E7267-326C-4AB2-A756-B08A1E711E61}">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039B15-25F2-4D71-84D9-4DEE318F5F4F}">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User Space</a:t>
          </a:r>
        </a:p>
      </dsp:txBody>
      <dsp:txXfrm>
        <a:off x="0" y="2400"/>
        <a:ext cx="5886291" cy="1637469"/>
      </dsp:txXfrm>
    </dsp:sp>
    <dsp:sp modelId="{42FAE485-C8A4-4B7E-9805-6F55A1DF2778}">
      <dsp:nvSpPr>
        <dsp:cNvPr id="0" name=""/>
        <dsp:cNvSpPr/>
      </dsp:nvSpPr>
      <dsp:spPr>
        <a:xfrm>
          <a:off x="0" y="1639870"/>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3D859C-CDAF-424A-A76B-4C12BA0E5BB0}">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Kernal Space</a:t>
          </a:r>
        </a:p>
      </dsp:txBody>
      <dsp:txXfrm>
        <a:off x="0" y="1639870"/>
        <a:ext cx="5886291" cy="1637469"/>
      </dsp:txXfrm>
    </dsp:sp>
    <dsp:sp modelId="{FC799A61-EC30-4C42-9C70-1F25063D761A}">
      <dsp:nvSpPr>
        <dsp:cNvPr id="0" name=""/>
        <dsp:cNvSpPr/>
      </dsp:nvSpPr>
      <dsp:spPr>
        <a:xfrm>
          <a:off x="0" y="3277340"/>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B2294D-47FC-41ED-ADE3-D1C89385BDC4}">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Hardware Abstraction Layer</a:t>
          </a:r>
        </a:p>
      </dsp:txBody>
      <dsp:txXfrm>
        <a:off x="0" y="3277340"/>
        <a:ext cx="5886291" cy="16374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07689-8DDA-4B21-B7BD-8F9ECEDFDF17}">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2BACF-0127-41DB-AA87-EC1C061D08C6}">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Perimeter Security</a:t>
          </a:r>
        </a:p>
      </dsp:txBody>
      <dsp:txXfrm>
        <a:off x="0" y="0"/>
        <a:ext cx="5886291" cy="1229302"/>
      </dsp:txXfrm>
    </dsp:sp>
    <dsp:sp modelId="{B2E6BD2B-61FA-4655-B417-08FCA41C5B61}">
      <dsp:nvSpPr>
        <dsp:cNvPr id="0" name=""/>
        <dsp:cNvSpPr/>
      </dsp:nvSpPr>
      <dsp:spPr>
        <a:xfrm>
          <a:off x="0" y="12293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48C46B-9E75-40A5-973D-2BB52FE47E3D}">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Network Security</a:t>
          </a:r>
        </a:p>
      </dsp:txBody>
      <dsp:txXfrm>
        <a:off x="0" y="1229302"/>
        <a:ext cx="5886291" cy="1229302"/>
      </dsp:txXfrm>
    </dsp:sp>
    <dsp:sp modelId="{77592390-0D9A-4AAC-92F6-70085D5DBEF7}">
      <dsp:nvSpPr>
        <dsp:cNvPr id="0" name=""/>
        <dsp:cNvSpPr/>
      </dsp:nvSpPr>
      <dsp:spPr>
        <a:xfrm>
          <a:off x="0" y="2458605"/>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670C58-0E65-4215-B4F5-D05659BEEDE4}">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Application Security</a:t>
          </a:r>
        </a:p>
      </dsp:txBody>
      <dsp:txXfrm>
        <a:off x="0" y="2458605"/>
        <a:ext cx="5886291" cy="1229302"/>
      </dsp:txXfrm>
    </dsp:sp>
    <dsp:sp modelId="{14F5C573-0AD9-4F96-91B8-DD1F03808CAC}">
      <dsp:nvSpPr>
        <dsp:cNvPr id="0" name=""/>
        <dsp:cNvSpPr/>
      </dsp:nvSpPr>
      <dsp:spPr>
        <a:xfrm>
          <a:off x="0" y="3687908"/>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876264-8CFD-4C71-983F-410CA4F81FC2}">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Data Security</a:t>
          </a:r>
        </a:p>
      </dsp:txBody>
      <dsp:txXfrm>
        <a:off x="0" y="3687908"/>
        <a:ext cx="5886291" cy="1229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8AF0A-2776-47E3-9490-CDDAD950AF01}">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CA405-DADF-43FC-8283-2CC1C6701BA9}">
      <dsp:nvSpPr>
        <dsp:cNvPr id="0" name=""/>
        <dsp:cNvSpPr/>
      </dsp:nvSpPr>
      <dsp:spPr>
        <a:xfrm>
          <a:off x="0" y="240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Requirement Analysis</a:t>
          </a:r>
        </a:p>
      </dsp:txBody>
      <dsp:txXfrm>
        <a:off x="0" y="2400"/>
        <a:ext cx="5886291" cy="818734"/>
      </dsp:txXfrm>
    </dsp:sp>
    <dsp:sp modelId="{1CD90F60-16AB-41F0-AFEA-09766E586885}">
      <dsp:nvSpPr>
        <dsp:cNvPr id="0" name=""/>
        <dsp:cNvSpPr/>
      </dsp:nvSpPr>
      <dsp:spPr>
        <a:xfrm>
          <a:off x="0" y="82113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DA391A-0E1C-454E-BBD4-DA152E310610}">
      <dsp:nvSpPr>
        <dsp:cNvPr id="0" name=""/>
        <dsp:cNvSpPr/>
      </dsp:nvSpPr>
      <dsp:spPr>
        <a:xfrm>
          <a:off x="0" y="82113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Design</a:t>
          </a:r>
        </a:p>
      </dsp:txBody>
      <dsp:txXfrm>
        <a:off x="0" y="821135"/>
        <a:ext cx="5886291" cy="818734"/>
      </dsp:txXfrm>
    </dsp:sp>
    <dsp:sp modelId="{02E2F717-713A-4C9C-85EF-12400E120052}">
      <dsp:nvSpPr>
        <dsp:cNvPr id="0" name=""/>
        <dsp:cNvSpPr/>
      </dsp:nvSpPr>
      <dsp:spPr>
        <a:xfrm>
          <a:off x="0" y="1639870"/>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FEF4D5-3F22-4C02-951E-7BFBA9997734}">
      <dsp:nvSpPr>
        <dsp:cNvPr id="0" name=""/>
        <dsp:cNvSpPr/>
      </dsp:nvSpPr>
      <dsp:spPr>
        <a:xfrm>
          <a:off x="0" y="163987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Implementation</a:t>
          </a:r>
        </a:p>
      </dsp:txBody>
      <dsp:txXfrm>
        <a:off x="0" y="1639870"/>
        <a:ext cx="5886291" cy="818734"/>
      </dsp:txXfrm>
    </dsp:sp>
    <dsp:sp modelId="{012465FA-A55C-4180-A425-A771C41C6FA0}">
      <dsp:nvSpPr>
        <dsp:cNvPr id="0" name=""/>
        <dsp:cNvSpPr/>
      </dsp:nvSpPr>
      <dsp:spPr>
        <a:xfrm>
          <a:off x="0" y="2458605"/>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340EF1-ED80-4061-9EA8-257D67D68925}">
      <dsp:nvSpPr>
        <dsp:cNvPr id="0" name=""/>
        <dsp:cNvSpPr/>
      </dsp:nvSpPr>
      <dsp:spPr>
        <a:xfrm>
          <a:off x="0" y="245860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Testing</a:t>
          </a:r>
        </a:p>
      </dsp:txBody>
      <dsp:txXfrm>
        <a:off x="0" y="2458605"/>
        <a:ext cx="5886291" cy="818734"/>
      </dsp:txXfrm>
    </dsp:sp>
    <dsp:sp modelId="{86D0D951-5659-42A3-BD99-E0BAEB0F94E4}">
      <dsp:nvSpPr>
        <dsp:cNvPr id="0" name=""/>
        <dsp:cNvSpPr/>
      </dsp:nvSpPr>
      <dsp:spPr>
        <a:xfrm>
          <a:off x="0" y="3277340"/>
          <a:ext cx="588629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BC83EE-91FC-4A13-AACE-776A3CA8771B}">
      <dsp:nvSpPr>
        <dsp:cNvPr id="0" name=""/>
        <dsp:cNvSpPr/>
      </dsp:nvSpPr>
      <dsp:spPr>
        <a:xfrm>
          <a:off x="0" y="327734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Deployment</a:t>
          </a:r>
        </a:p>
      </dsp:txBody>
      <dsp:txXfrm>
        <a:off x="0" y="3277340"/>
        <a:ext cx="5886291" cy="818734"/>
      </dsp:txXfrm>
    </dsp:sp>
    <dsp:sp modelId="{9EF45C70-97AB-4A6C-B63D-3EB9007022BD}">
      <dsp:nvSpPr>
        <dsp:cNvPr id="0" name=""/>
        <dsp:cNvSpPr/>
      </dsp:nvSpPr>
      <dsp:spPr>
        <a:xfrm>
          <a:off x="0" y="4096075"/>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1E49E4-8458-4CD2-B4DF-A1BC4849DFDB}">
      <dsp:nvSpPr>
        <dsp:cNvPr id="0" name=""/>
        <dsp:cNvSpPr/>
      </dsp:nvSpPr>
      <dsp:spPr>
        <a:xfrm>
          <a:off x="0" y="409607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Maintenance</a:t>
          </a:r>
        </a:p>
      </dsp:txBody>
      <dsp:txXfrm>
        <a:off x="0" y="4096075"/>
        <a:ext cx="5886291" cy="8187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AB246-DE68-44F9-8ED4-7C025AC57F66}">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859E53-6D04-42B6-B06B-DF6489003000}">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Hypervisor</a:t>
          </a:r>
        </a:p>
      </dsp:txBody>
      <dsp:txXfrm>
        <a:off x="0" y="2400"/>
        <a:ext cx="5886291" cy="1637469"/>
      </dsp:txXfrm>
    </dsp:sp>
    <dsp:sp modelId="{8E239B6B-61BF-47FE-BCFB-0CFDBAA417DC}">
      <dsp:nvSpPr>
        <dsp:cNvPr id="0" name=""/>
        <dsp:cNvSpPr/>
      </dsp:nvSpPr>
      <dsp:spPr>
        <a:xfrm>
          <a:off x="0" y="1639870"/>
          <a:ext cx="5886291"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17FDA-B445-4F2B-B4FF-3DC52592F76F}">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Guest OS Layer</a:t>
          </a:r>
        </a:p>
      </dsp:txBody>
      <dsp:txXfrm>
        <a:off x="0" y="1639870"/>
        <a:ext cx="5886291" cy="1637469"/>
      </dsp:txXfrm>
    </dsp:sp>
    <dsp:sp modelId="{9C5E510D-06EB-421A-86E9-98A9806AEC29}">
      <dsp:nvSpPr>
        <dsp:cNvPr id="0" name=""/>
        <dsp:cNvSpPr/>
      </dsp:nvSpPr>
      <dsp:spPr>
        <a:xfrm>
          <a:off x="0" y="3277340"/>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475EA1-CB30-4383-9E69-50C85DE31ACB}">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Application Layer</a:t>
          </a:r>
        </a:p>
      </dsp:txBody>
      <dsp:txXfrm>
        <a:off x="0" y="3277340"/>
        <a:ext cx="5886291" cy="16374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EA5D0-34BF-43C5-A431-260873246899}">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B57EC-0EE8-43DD-98B2-E4ABA52C0A7B}">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Service Layer</a:t>
          </a:r>
        </a:p>
      </dsp:txBody>
      <dsp:txXfrm>
        <a:off x="0" y="0"/>
        <a:ext cx="5886291" cy="2458605"/>
      </dsp:txXfrm>
    </dsp:sp>
    <dsp:sp modelId="{D1402D9C-0471-4802-96F2-CBE759834EC1}">
      <dsp:nvSpPr>
        <dsp:cNvPr id="0" name=""/>
        <dsp:cNvSpPr/>
      </dsp:nvSpPr>
      <dsp:spPr>
        <a:xfrm>
          <a:off x="0" y="245860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FC9196-1F1F-42B9-A8B4-774D7A065343}">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API Gateway Layer</a:t>
          </a:r>
        </a:p>
      </dsp:txBody>
      <dsp:txXfrm>
        <a:off x="0" y="2458605"/>
        <a:ext cx="5886291" cy="24586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017D9-2BF7-4E33-91F0-C25C800D765F}">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344F9-1744-4F40-AA2B-ED13376933EB}">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Infrastructure as a Service</a:t>
          </a:r>
        </a:p>
      </dsp:txBody>
      <dsp:txXfrm>
        <a:off x="0" y="2400"/>
        <a:ext cx="5886291" cy="1637469"/>
      </dsp:txXfrm>
    </dsp:sp>
    <dsp:sp modelId="{8AF3C259-C394-4D7C-8B67-EFD587F59032}">
      <dsp:nvSpPr>
        <dsp:cNvPr id="0" name=""/>
        <dsp:cNvSpPr/>
      </dsp:nvSpPr>
      <dsp:spPr>
        <a:xfrm>
          <a:off x="0" y="1639870"/>
          <a:ext cx="5886291"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4B479A-BCDA-4622-872E-300734F0F417}">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Platform as a service</a:t>
          </a:r>
        </a:p>
      </dsp:txBody>
      <dsp:txXfrm>
        <a:off x="0" y="1639870"/>
        <a:ext cx="5886291" cy="1637469"/>
      </dsp:txXfrm>
    </dsp:sp>
    <dsp:sp modelId="{69820F90-6E48-4FDD-A2FF-51474E678A45}">
      <dsp:nvSpPr>
        <dsp:cNvPr id="0" name=""/>
        <dsp:cNvSpPr/>
      </dsp:nvSpPr>
      <dsp:spPr>
        <a:xfrm>
          <a:off x="0" y="3277340"/>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3C8175-3EA3-462C-ADE2-17941965C2E4}">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Software as a Service</a:t>
          </a:r>
        </a:p>
      </dsp:txBody>
      <dsp:txXfrm>
        <a:off x="0" y="3277340"/>
        <a:ext cx="5886291" cy="16374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2FAE9-5783-41EA-813C-FADA9D2AF834}" type="datetimeFigureOut">
              <a:rPr lang="en-US" smtClean="0"/>
              <a:t>4/22/2025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7321C-E3F1-4D3E-9033-BB90C91397A3}" type="slidenum">
              <a:rPr lang="en-US" smtClean="0"/>
              <a:t>‹#›</a:t>
            </a:fld>
            <a:endParaRPr lang="en-US"/>
          </a:p>
        </p:txBody>
      </p:sp>
    </p:spTree>
    <p:extLst>
      <p:ext uri="{BB962C8B-B14F-4D97-AF65-F5344CB8AC3E}">
        <p14:creationId xmlns:p14="http://schemas.microsoft.com/office/powerpoint/2010/main" val="1536931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7321C-E3F1-4D3E-9033-BB90C91397A3}" type="slidenum">
              <a:rPr lang="en-US" smtClean="0"/>
              <a:t>56</a:t>
            </a:fld>
            <a:endParaRPr lang="en-US"/>
          </a:p>
        </p:txBody>
      </p:sp>
    </p:spTree>
    <p:extLst>
      <p:ext uri="{BB962C8B-B14F-4D97-AF65-F5344CB8AC3E}">
        <p14:creationId xmlns:p14="http://schemas.microsoft.com/office/powerpoint/2010/main" val="2199223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4/22/2025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4.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8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7.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jpeg"/><Relationship Id="rId7" Type="http://schemas.openxmlformats.org/officeDocument/2006/relationships/diagramQuickStyle" Target="../diagrams/quickStyle7.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2.png"/><Relationship Id="rId9" Type="http://schemas.microsoft.com/office/2007/relationships/diagramDrawing" Target="../diagrams/drawing7.xml"/></Relationships>
</file>

<file path=ppt/slides/_rels/slide88.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8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png"/><Relationship Id="rId7" Type="http://schemas.openxmlformats.org/officeDocument/2006/relationships/diagramColors" Target="../diagrams/colors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FDE-1644-B51E-ADF9-9C6A60D2B96E}"/>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4C517E50-4037-506D-5D12-D604EE21DA1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13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76AD0E-DEF3-95BC-E4E2-08D938511479}"/>
              </a:ext>
            </a:extLst>
          </p:cNvPr>
          <p:cNvSpPr>
            <a:spLocks noGrp="1"/>
          </p:cNvSpPr>
          <p:nvPr>
            <p:ph type="title"/>
          </p:nvPr>
        </p:nvSpPr>
        <p:spPr/>
        <p:txBody>
          <a:bodyPr/>
          <a:lstStyle/>
          <a:p>
            <a:r>
              <a:rPr lang="en-US" dirty="0"/>
              <a:t>Attributes of a singleton</a:t>
            </a:r>
          </a:p>
        </p:txBody>
      </p:sp>
      <p:sp>
        <p:nvSpPr>
          <p:cNvPr id="6" name="Content Placeholder 5">
            <a:extLst>
              <a:ext uri="{FF2B5EF4-FFF2-40B4-BE49-F238E27FC236}">
                <a16:creationId xmlns:a16="http://schemas.microsoft.com/office/drawing/2014/main" id="{9BB4E456-EF46-9172-FED5-19FE23F76A9D}"/>
              </a:ext>
            </a:extLst>
          </p:cNvPr>
          <p:cNvSpPr>
            <a:spLocks noGrp="1"/>
          </p:cNvSpPr>
          <p:nvPr>
            <p:ph idx="1"/>
          </p:nvPr>
        </p:nvSpPr>
        <p:spPr/>
        <p:txBody>
          <a:bodyPr/>
          <a:lstStyle/>
          <a:p>
            <a:r>
              <a:rPr lang="en-US" dirty="0"/>
              <a:t>A singleton is a class that controls its own instantiation.</a:t>
            </a:r>
          </a:p>
          <a:p>
            <a:r>
              <a:rPr lang="en-US" dirty="0"/>
              <a:t>A singleton can only create an instance of itself through a static constructor.</a:t>
            </a:r>
          </a:p>
          <a:p>
            <a:r>
              <a:rPr lang="en-US" dirty="0"/>
              <a:t>The first time a singleton’s constructor is invoked it creates a new instance of that class.</a:t>
            </a:r>
          </a:p>
          <a:p>
            <a:r>
              <a:rPr lang="en-US" dirty="0"/>
              <a:t>Subsequent invocations of the constructor return the same instance created in the first invocation.</a:t>
            </a:r>
          </a:p>
        </p:txBody>
      </p:sp>
    </p:spTree>
    <p:extLst>
      <p:ext uri="{BB962C8B-B14F-4D97-AF65-F5344CB8AC3E}">
        <p14:creationId xmlns:p14="http://schemas.microsoft.com/office/powerpoint/2010/main" val="38206491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74EED-176B-93CF-3208-72CBF37F0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86EFE2-D086-7926-CD3B-DA69A7172779}"/>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B5A97FE5-AC7A-107F-AFC0-85E85AEE6FFB}"/>
              </a:ext>
            </a:extLst>
          </p:cNvPr>
          <p:cNvSpPr>
            <a:spLocks noGrp="1"/>
          </p:cNvSpPr>
          <p:nvPr>
            <p:ph idx="1"/>
          </p:nvPr>
        </p:nvSpPr>
        <p:spPr/>
        <p:txBody>
          <a:bodyPr/>
          <a:lstStyle/>
          <a:p>
            <a:pPr rtl="0">
              <a:buFont typeface="Arial" panose="020B0604020202020204" pitchFamily="34" charset="0"/>
              <a:buChar char="•"/>
            </a:pPr>
            <a:r>
              <a:rPr lang="en-US" b="1" dirty="0"/>
              <a:t>Increased Classes</a:t>
            </a:r>
            <a:r>
              <a:rPr lang="en-US" dirty="0"/>
              <a:t>: Each state requires a </a:t>
            </a:r>
            <a:r>
              <a:rPr lang="en-US" dirty="0" err="1"/>
              <a:t>ConcreteState</a:t>
            </a:r>
            <a:r>
              <a:rPr lang="en-US" dirty="0"/>
              <a:t> class.</a:t>
            </a:r>
          </a:p>
          <a:p>
            <a:pPr rtl="0">
              <a:buFont typeface="Arial" panose="020B0604020202020204" pitchFamily="34" charset="0"/>
              <a:buChar char="•"/>
            </a:pPr>
            <a:r>
              <a:rPr lang="en-US" b="1" dirty="0"/>
              <a:t>Complexity</a:t>
            </a:r>
            <a:r>
              <a:rPr lang="en-US" dirty="0"/>
              <a:t>: May overcomplicate simple state-dependent behavior.</a:t>
            </a:r>
          </a:p>
        </p:txBody>
      </p:sp>
    </p:spTree>
    <p:extLst>
      <p:ext uri="{BB962C8B-B14F-4D97-AF65-F5344CB8AC3E}">
        <p14:creationId xmlns:p14="http://schemas.microsoft.com/office/powerpoint/2010/main" val="39459595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36AAC-BD68-F217-6A49-3FAFA29515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A4B106-EE45-92AC-FAB6-3E6C640856EB}"/>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95719F64-396A-BC86-F1B7-6356CE81E02E}"/>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4029243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0AAA8-7026-2B6C-FF0F-4EEB53E0E67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24B9E8-6E84-5F5A-6528-DCBE183615C7}"/>
              </a:ext>
            </a:extLst>
          </p:cNvPr>
          <p:cNvSpPr>
            <a:spLocks noGrp="1"/>
          </p:cNvSpPr>
          <p:nvPr>
            <p:ph type="title"/>
          </p:nvPr>
        </p:nvSpPr>
        <p:spPr/>
        <p:txBody>
          <a:bodyPr/>
          <a:lstStyle/>
          <a:p>
            <a:r>
              <a:rPr lang="en-US" dirty="0"/>
              <a:t>State pattern and S.O.L.I.D.</a:t>
            </a:r>
          </a:p>
        </p:txBody>
      </p:sp>
      <p:sp>
        <p:nvSpPr>
          <p:cNvPr id="5" name="Content Placeholder 4">
            <a:extLst>
              <a:ext uri="{FF2B5EF4-FFF2-40B4-BE49-F238E27FC236}">
                <a16:creationId xmlns:a16="http://schemas.microsoft.com/office/drawing/2014/main" id="{DF490322-9A8F-5737-002C-3EC967EE676A}"/>
              </a:ext>
            </a:extLst>
          </p:cNvPr>
          <p:cNvSpPr>
            <a:spLocks noGrp="1"/>
          </p:cNvSpPr>
          <p:nvPr>
            <p:ph idx="1"/>
          </p:nvPr>
        </p:nvSpPr>
        <p:spPr/>
        <p:txBody>
          <a:bodyPr/>
          <a:lstStyle/>
          <a:p>
            <a:r>
              <a:rPr lang="en-US" dirty="0"/>
              <a:t>S. Each Concrete class has a single responsibility (To handle the behavior for a specific state)</a:t>
            </a:r>
          </a:p>
          <a:p>
            <a:r>
              <a:rPr lang="en-US" dirty="0"/>
              <a:t>O. State Pattern is open to extension (by adding new concrete classes) and closed to modification by not necessitating changing other classes to implement the new state.</a:t>
            </a:r>
          </a:p>
          <a:p>
            <a:r>
              <a:rPr lang="en-US" dirty="0"/>
              <a:t>L. States must be interchangeable for one another because they fully must represent their individual state.</a:t>
            </a:r>
          </a:p>
          <a:p>
            <a:r>
              <a:rPr lang="en-US" dirty="0"/>
              <a:t>I.  The state interface requires an interface that only does what is required to handle the state and not force having nonessential functionality. </a:t>
            </a:r>
          </a:p>
          <a:p>
            <a:r>
              <a:rPr lang="en-US" dirty="0"/>
              <a:t>D. State can be injected into context and context is dependent on the interface not the concrete class. </a:t>
            </a:r>
          </a:p>
        </p:txBody>
      </p:sp>
    </p:spTree>
    <p:extLst>
      <p:ext uri="{BB962C8B-B14F-4D97-AF65-F5344CB8AC3E}">
        <p14:creationId xmlns:p14="http://schemas.microsoft.com/office/powerpoint/2010/main" val="16408761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F4137-25FD-EC9F-035A-ABE7B596B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916669-601B-86A6-F00F-7C86026F563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245AB270-6F6D-C496-BEFF-50FD10EF0FE6}"/>
              </a:ext>
            </a:extLst>
          </p:cNvPr>
          <p:cNvSpPr>
            <a:spLocks noGrp="1"/>
          </p:cNvSpPr>
          <p:nvPr>
            <p:ph type="body" idx="1"/>
          </p:nvPr>
        </p:nvSpPr>
        <p:spPr>
          <a:xfrm>
            <a:off x="685799" y="4624981"/>
            <a:ext cx="10131428" cy="860400"/>
          </a:xfrm>
        </p:spPr>
        <p:txBody>
          <a:bodyPr/>
          <a:lstStyle/>
          <a:p>
            <a:r>
              <a:rPr lang="en-US" dirty="0"/>
              <a:t>State pattern</a:t>
            </a:r>
          </a:p>
        </p:txBody>
      </p:sp>
    </p:spTree>
    <p:extLst>
      <p:ext uri="{BB962C8B-B14F-4D97-AF65-F5344CB8AC3E}">
        <p14:creationId xmlns:p14="http://schemas.microsoft.com/office/powerpoint/2010/main" val="30928617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F1C0F-B7AD-2F9D-E315-0146851B5D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3E3086-244A-A415-C749-97F40C8882C6}"/>
              </a:ext>
            </a:extLst>
          </p:cNvPr>
          <p:cNvSpPr>
            <a:spLocks noGrp="1"/>
          </p:cNvSpPr>
          <p:nvPr>
            <p:ph type="title"/>
          </p:nvPr>
        </p:nvSpPr>
        <p:spPr/>
        <p:txBody>
          <a:bodyPr/>
          <a:lstStyle/>
          <a:p>
            <a:r>
              <a:rPr lang="en-US" dirty="0"/>
              <a:t>What are some Scenarios where The State Pattern Might be Useful? </a:t>
            </a:r>
          </a:p>
        </p:txBody>
      </p:sp>
      <p:sp>
        <p:nvSpPr>
          <p:cNvPr id="3" name="Text Placeholder 2">
            <a:extLst>
              <a:ext uri="{FF2B5EF4-FFF2-40B4-BE49-F238E27FC236}">
                <a16:creationId xmlns:a16="http://schemas.microsoft.com/office/drawing/2014/main" id="{0469D250-8467-D37F-D018-3870CCBA2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099310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53DAE-2A55-3A39-1ECD-0234FA7D3BC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9C8F35D-CFB0-727C-41CA-4EBF2AB4FCDD}"/>
              </a:ext>
            </a:extLst>
          </p:cNvPr>
          <p:cNvSpPr>
            <a:spLocks noGrp="1"/>
          </p:cNvSpPr>
          <p:nvPr>
            <p:ph type="title"/>
          </p:nvPr>
        </p:nvSpPr>
        <p:spPr/>
        <p:txBody>
          <a:bodyPr/>
          <a:lstStyle/>
          <a:p>
            <a:r>
              <a:rPr lang="en-US" dirty="0"/>
              <a:t>Scenarios where The State pattern is often Used</a:t>
            </a:r>
          </a:p>
        </p:txBody>
      </p:sp>
      <p:sp>
        <p:nvSpPr>
          <p:cNvPr id="5" name="Content Placeholder 4">
            <a:extLst>
              <a:ext uri="{FF2B5EF4-FFF2-40B4-BE49-F238E27FC236}">
                <a16:creationId xmlns:a16="http://schemas.microsoft.com/office/drawing/2014/main" id="{9F370C81-3EE8-B330-9489-1C5754D20A6D}"/>
              </a:ext>
            </a:extLst>
          </p:cNvPr>
          <p:cNvSpPr>
            <a:spLocks noGrp="1"/>
          </p:cNvSpPr>
          <p:nvPr>
            <p:ph idx="1"/>
          </p:nvPr>
        </p:nvSpPr>
        <p:spPr/>
        <p:txBody>
          <a:bodyPr/>
          <a:lstStyle/>
          <a:p>
            <a:pPr rtl="0">
              <a:buFont typeface="Arial" panose="020B0604020202020204" pitchFamily="34" charset="0"/>
              <a:buChar char="•"/>
            </a:pPr>
            <a:r>
              <a:rPr lang="en-US" dirty="0"/>
              <a:t>Use when behavior depends on state and must change dynamically.</a:t>
            </a:r>
          </a:p>
          <a:p>
            <a:pPr rtl="0">
              <a:buFont typeface="Arial" panose="020B0604020202020204" pitchFamily="34" charset="0"/>
              <a:buChar char="•"/>
            </a:pPr>
            <a:r>
              <a:rPr lang="en-US" dirty="0"/>
              <a:t>Ideal for replacing complex state-based conditionals with polymorphism.</a:t>
            </a:r>
          </a:p>
          <a:p>
            <a:pPr rtl="0">
              <a:buFont typeface="Arial" panose="020B0604020202020204" pitchFamily="34" charset="0"/>
              <a:buChar char="•"/>
            </a:pPr>
            <a:r>
              <a:rPr lang="en-US" dirty="0"/>
              <a:t>Vending Machines</a:t>
            </a:r>
          </a:p>
          <a:p>
            <a:pPr rtl="0">
              <a:buFont typeface="Arial" panose="020B0604020202020204" pitchFamily="34" charset="0"/>
              <a:buChar char="•"/>
            </a:pPr>
            <a:r>
              <a:rPr lang="en-US" dirty="0"/>
              <a:t>Order Processing</a:t>
            </a:r>
          </a:p>
          <a:p>
            <a:pPr rtl="0">
              <a:buFont typeface="Arial" panose="020B0604020202020204" pitchFamily="34" charset="0"/>
              <a:buChar char="•"/>
            </a:pPr>
            <a:r>
              <a:rPr lang="en-US" dirty="0"/>
              <a:t>Traffic Light</a:t>
            </a:r>
          </a:p>
          <a:p>
            <a:pPr rtl="0">
              <a:buFont typeface="Arial" panose="020B0604020202020204" pitchFamily="34" charset="0"/>
              <a:buChar char="•"/>
            </a:pPr>
            <a:r>
              <a:rPr lang="en-US" dirty="0"/>
              <a:t>Game Characters</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167383279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4F3DC-861B-3E40-6851-D0912E00E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B4E10-CA95-4AF9-3A0F-F9DF82B73734}"/>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4C135168-C0E5-ADBE-7718-167DF4F3365E}"/>
              </a:ext>
            </a:extLst>
          </p:cNvPr>
          <p:cNvSpPr>
            <a:spLocks noGrp="1"/>
          </p:cNvSpPr>
          <p:nvPr>
            <p:ph type="body" idx="1"/>
          </p:nvPr>
        </p:nvSpPr>
        <p:spPr/>
        <p:txBody>
          <a:bodyPr/>
          <a:lstStyle/>
          <a:p>
            <a:r>
              <a:rPr lang="en-US" dirty="0"/>
              <a:t>State Pattern</a:t>
            </a:r>
          </a:p>
        </p:txBody>
      </p:sp>
    </p:spTree>
    <p:extLst>
      <p:ext uri="{BB962C8B-B14F-4D97-AF65-F5344CB8AC3E}">
        <p14:creationId xmlns:p14="http://schemas.microsoft.com/office/powerpoint/2010/main" val="259590550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E9FF8-E472-2323-FD1A-3B4638B3FF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A8E07-6CF6-C698-0E5E-FBE2EB4FBE5E}"/>
              </a:ext>
            </a:extLst>
          </p:cNvPr>
          <p:cNvSpPr>
            <a:spLocks noGrp="1"/>
          </p:cNvSpPr>
          <p:nvPr>
            <p:ph type="title"/>
          </p:nvPr>
        </p:nvSpPr>
        <p:spPr/>
        <p:txBody>
          <a:bodyPr/>
          <a:lstStyle/>
          <a:p>
            <a:r>
              <a:rPr lang="en-US" dirty="0"/>
              <a:t>Implementing a State Pattern in Code</a:t>
            </a:r>
          </a:p>
        </p:txBody>
      </p:sp>
      <p:sp>
        <p:nvSpPr>
          <p:cNvPr id="3" name="Text Placeholder 2">
            <a:extLst>
              <a:ext uri="{FF2B5EF4-FFF2-40B4-BE49-F238E27FC236}">
                <a16:creationId xmlns:a16="http://schemas.microsoft.com/office/drawing/2014/main" id="{ED38C8C6-FED1-9852-E03F-E5C68FC1D7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7457155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1C1C-960D-59E1-8686-AAAD4AD745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AE4EA03-5F7B-4A2E-8652-8694E1A9F456}"/>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01D6DB0F-CF23-476F-39C1-21F48B16DF8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77CC809C-C3F9-7A0C-FDD3-3616A9327A6E}"/>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105946813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2C211-AF30-1F13-3CAA-1448169610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D1270E8-A4F0-A261-03B3-75A34F24176C}"/>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F1898F46-7593-9426-244A-3D89314D498F}"/>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5CEDFB4A-15BF-68A5-A3C6-31EADBE0F9ED}"/>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2029323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1E04-2FC8-77A9-58D7-B22A96726D93}"/>
              </a:ext>
            </a:extLst>
          </p:cNvPr>
          <p:cNvSpPr>
            <a:spLocks noGrp="1"/>
          </p:cNvSpPr>
          <p:nvPr>
            <p:ph type="title"/>
          </p:nvPr>
        </p:nvSpPr>
        <p:spPr/>
        <p:txBody>
          <a:bodyPr/>
          <a:lstStyle/>
          <a:p>
            <a:r>
              <a:rPr lang="en-US" dirty="0"/>
              <a:t>Benefits of a Singelton Pattern</a:t>
            </a:r>
          </a:p>
        </p:txBody>
      </p:sp>
      <p:sp>
        <p:nvSpPr>
          <p:cNvPr id="3" name="Content Placeholder 2">
            <a:extLst>
              <a:ext uri="{FF2B5EF4-FFF2-40B4-BE49-F238E27FC236}">
                <a16:creationId xmlns:a16="http://schemas.microsoft.com/office/drawing/2014/main" id="{EF34A624-1426-109C-9CAA-B23C3634C15D}"/>
              </a:ext>
            </a:extLst>
          </p:cNvPr>
          <p:cNvSpPr>
            <a:spLocks noGrp="1"/>
          </p:cNvSpPr>
          <p:nvPr>
            <p:ph idx="1"/>
          </p:nvPr>
        </p:nvSpPr>
        <p:spPr/>
        <p:txBody>
          <a:bodyPr/>
          <a:lstStyle/>
          <a:p>
            <a:pPr marL="0" indent="0">
              <a:buNone/>
            </a:pPr>
            <a:r>
              <a:rPr lang="en-US" dirty="0"/>
              <a:t>A singleton object is only created once (avoiding the expense of creating a class multiple times).</a:t>
            </a:r>
          </a:p>
          <a:p>
            <a:pPr marL="0" indent="0">
              <a:buNone/>
            </a:pPr>
            <a:r>
              <a:rPr lang="en-US" dirty="0"/>
              <a:t>A singleton object always acts the same way anywhere in the system and contain the same data.</a:t>
            </a:r>
          </a:p>
          <a:p>
            <a:pPr marL="0" indent="0">
              <a:buNone/>
            </a:pPr>
            <a:r>
              <a:rPr lang="en-US" dirty="0"/>
              <a:t>A singleton can share data across large systems.</a:t>
            </a:r>
          </a:p>
        </p:txBody>
      </p:sp>
    </p:spTree>
    <p:extLst>
      <p:ext uri="{BB962C8B-B14F-4D97-AF65-F5344CB8AC3E}">
        <p14:creationId xmlns:p14="http://schemas.microsoft.com/office/powerpoint/2010/main" val="84743978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96246-82CD-D390-3594-783CA1ADC1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A517C70-673D-3424-7A23-8535DF58C9BC}"/>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7005B0D3-7197-80BE-9801-26534ABF8357}"/>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7EC6744B-CFA8-13FC-CAA4-E3DDC5679AD6}"/>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229009389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59FCD-DE9B-6AA3-28AA-666E17520F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637DBB9-549E-B3A4-A979-AEA05B2A2530}"/>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EF56D02A-EA0D-7DF8-EF50-2404C62CE14A}"/>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889035A3-8497-004B-987B-3CD962D98C39}"/>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1497247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4B5-762F-D6B0-4B37-BBC6A902E465}"/>
              </a:ext>
            </a:extLst>
          </p:cNvPr>
          <p:cNvSpPr>
            <a:spLocks noGrp="1"/>
          </p:cNvSpPr>
          <p:nvPr>
            <p:ph type="title"/>
          </p:nvPr>
        </p:nvSpPr>
        <p:spPr/>
        <p:txBody>
          <a:bodyPr/>
          <a:lstStyle/>
          <a:p>
            <a:r>
              <a:rPr lang="en-US" dirty="0"/>
              <a:t>Down sides of Singelton</a:t>
            </a:r>
          </a:p>
        </p:txBody>
      </p:sp>
      <p:sp>
        <p:nvSpPr>
          <p:cNvPr id="3" name="Content Placeholder 2">
            <a:extLst>
              <a:ext uri="{FF2B5EF4-FFF2-40B4-BE49-F238E27FC236}">
                <a16:creationId xmlns:a16="http://schemas.microsoft.com/office/drawing/2014/main" id="{63BE35D9-4AE4-A1CC-DB9C-DA9F37A8B478}"/>
              </a:ext>
            </a:extLst>
          </p:cNvPr>
          <p:cNvSpPr>
            <a:spLocks noGrp="1"/>
          </p:cNvSpPr>
          <p:nvPr>
            <p:ph idx="1"/>
          </p:nvPr>
        </p:nvSpPr>
        <p:spPr/>
        <p:txBody>
          <a:bodyPr/>
          <a:lstStyle/>
          <a:p>
            <a:pPr marL="0" indent="0">
              <a:buNone/>
            </a:pPr>
            <a:r>
              <a:rPr lang="en-US" dirty="0"/>
              <a:t>Its default form breaks the single responsibility principle.</a:t>
            </a:r>
          </a:p>
          <a:p>
            <a:pPr marL="0" indent="0">
              <a:buNone/>
            </a:pPr>
            <a:r>
              <a:rPr lang="en-US" dirty="0"/>
              <a:t>In multi-threaded programs singleton may react inconsistently.</a:t>
            </a:r>
          </a:p>
          <a:p>
            <a:pPr marL="0" indent="0">
              <a:buNone/>
            </a:pPr>
            <a:r>
              <a:rPr lang="en-US" dirty="0"/>
              <a:t>Static Methods are difficult to test.</a:t>
            </a:r>
          </a:p>
          <a:p>
            <a:pPr marL="0" indent="0">
              <a:buNone/>
            </a:pPr>
            <a:r>
              <a:rPr lang="en-US" dirty="0"/>
              <a:t>Objects can become too bloated.</a:t>
            </a:r>
          </a:p>
          <a:p>
            <a:pPr marL="0" indent="0">
              <a:buNone/>
            </a:pPr>
            <a:r>
              <a:rPr lang="en-US" dirty="0"/>
              <a:t>Does not release memory as efficiently.</a:t>
            </a:r>
          </a:p>
        </p:txBody>
      </p:sp>
    </p:spTree>
    <p:extLst>
      <p:ext uri="{BB962C8B-B14F-4D97-AF65-F5344CB8AC3E}">
        <p14:creationId xmlns:p14="http://schemas.microsoft.com/office/powerpoint/2010/main" val="151965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19A-8C19-E503-99E1-A408D83C65E0}"/>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456226A3-196E-50FA-F03F-0AEB69604B38}"/>
              </a:ext>
            </a:extLst>
          </p:cNvPr>
          <p:cNvSpPr>
            <a:spLocks noGrp="1"/>
          </p:cNvSpPr>
          <p:nvPr>
            <p:ph type="body" idx="1"/>
          </p:nvPr>
        </p:nvSpPr>
        <p:spPr/>
        <p:txBody>
          <a:bodyPr/>
          <a:lstStyle/>
          <a:p>
            <a:r>
              <a:rPr lang="en-US" dirty="0"/>
              <a:t>Singleton</a:t>
            </a:r>
          </a:p>
        </p:txBody>
      </p:sp>
    </p:spTree>
    <p:extLst>
      <p:ext uri="{BB962C8B-B14F-4D97-AF65-F5344CB8AC3E}">
        <p14:creationId xmlns:p14="http://schemas.microsoft.com/office/powerpoint/2010/main" val="136394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F1D48E-148E-80E0-3946-5DD31D0056F9}"/>
              </a:ext>
            </a:extLst>
          </p:cNvPr>
          <p:cNvSpPr>
            <a:spLocks noGrp="1"/>
          </p:cNvSpPr>
          <p:nvPr>
            <p:ph type="title"/>
          </p:nvPr>
        </p:nvSpPr>
        <p:spPr/>
        <p:txBody>
          <a:bodyPr/>
          <a:lstStyle/>
          <a:p>
            <a:r>
              <a:rPr lang="en-US" dirty="0"/>
              <a:t>Singletons need help with SOLID</a:t>
            </a:r>
          </a:p>
        </p:txBody>
      </p:sp>
      <p:sp>
        <p:nvSpPr>
          <p:cNvPr id="5" name="Content Placeholder 4">
            <a:extLst>
              <a:ext uri="{FF2B5EF4-FFF2-40B4-BE49-F238E27FC236}">
                <a16:creationId xmlns:a16="http://schemas.microsoft.com/office/drawing/2014/main" id="{AC5B9EF0-9F07-0B14-089A-E8F4D467561B}"/>
              </a:ext>
            </a:extLst>
          </p:cNvPr>
          <p:cNvSpPr>
            <a:spLocks noGrp="1"/>
          </p:cNvSpPr>
          <p:nvPr>
            <p:ph idx="1"/>
          </p:nvPr>
        </p:nvSpPr>
        <p:spPr/>
        <p:txBody>
          <a:bodyPr/>
          <a:lstStyle/>
          <a:p>
            <a:pPr marL="0" indent="0">
              <a:buNone/>
            </a:pPr>
            <a:r>
              <a:rPr lang="en-US" dirty="0"/>
              <a:t>Some consider Singelton an Anti-Pattern (A pattern that makes things worse not better).</a:t>
            </a:r>
          </a:p>
          <a:p>
            <a:pPr marL="0" indent="0">
              <a:buNone/>
            </a:pPr>
            <a:r>
              <a:rPr lang="en-US" dirty="0"/>
              <a:t>Because Singletons both manage their creation and their state plus do whatever the singleton object is supposed to do it technically breaks single responsibility.</a:t>
            </a:r>
          </a:p>
          <a:p>
            <a:pPr marL="0" indent="0">
              <a:buNone/>
            </a:pPr>
            <a:r>
              <a:rPr lang="en-US" dirty="0"/>
              <a:t>Because singletons are static in nature they are difficult to pass around making it difficult to achieve Open Closed as well as Dependency Inversion.</a:t>
            </a:r>
          </a:p>
          <a:p>
            <a:pPr marL="0" indent="0">
              <a:buNone/>
            </a:pPr>
            <a:r>
              <a:rPr lang="en-US" dirty="0"/>
              <a:t>However there is hope.  With an IOC container you can implement singleton functionality while maintaining all of the solid principles.  Through IOC you can have all of the upside with less of the downside.</a:t>
            </a:r>
          </a:p>
        </p:txBody>
      </p:sp>
    </p:spTree>
    <p:extLst>
      <p:ext uri="{BB962C8B-B14F-4D97-AF65-F5344CB8AC3E}">
        <p14:creationId xmlns:p14="http://schemas.microsoft.com/office/powerpoint/2010/main" val="58320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61FE-A1AF-99D5-5977-A644F855B89B}"/>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FA42914-E66C-3519-EC74-132DEE73050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5495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867D-52D5-9154-0C07-F6DE0E9BE782}"/>
              </a:ext>
            </a:extLst>
          </p:cNvPr>
          <p:cNvSpPr>
            <a:spLocks noGrp="1"/>
          </p:cNvSpPr>
          <p:nvPr>
            <p:ph type="title"/>
          </p:nvPr>
        </p:nvSpPr>
        <p:spPr/>
        <p:txBody>
          <a:bodyPr/>
          <a:lstStyle/>
          <a:p>
            <a:r>
              <a:rPr lang="en-US" dirty="0"/>
              <a:t>What are some Scenarios where Singletons Might be Useful? </a:t>
            </a:r>
          </a:p>
        </p:txBody>
      </p:sp>
      <p:sp>
        <p:nvSpPr>
          <p:cNvPr id="3" name="Text Placeholder 2">
            <a:extLst>
              <a:ext uri="{FF2B5EF4-FFF2-40B4-BE49-F238E27FC236}">
                <a16:creationId xmlns:a16="http://schemas.microsoft.com/office/drawing/2014/main" id="{D2E86147-A58A-116C-D346-60F392920D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416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8B92F-79F9-D70A-C571-11F9195BEEA3}"/>
              </a:ext>
            </a:extLst>
          </p:cNvPr>
          <p:cNvSpPr>
            <a:spLocks noGrp="1"/>
          </p:cNvSpPr>
          <p:nvPr>
            <p:ph type="title"/>
          </p:nvPr>
        </p:nvSpPr>
        <p:spPr/>
        <p:txBody>
          <a:bodyPr/>
          <a:lstStyle/>
          <a:p>
            <a:r>
              <a:rPr lang="en-US" dirty="0"/>
              <a:t>Scenarios where Singletons are often Used</a:t>
            </a:r>
          </a:p>
        </p:txBody>
      </p:sp>
      <p:sp>
        <p:nvSpPr>
          <p:cNvPr id="5" name="Content Placeholder 4">
            <a:extLst>
              <a:ext uri="{FF2B5EF4-FFF2-40B4-BE49-F238E27FC236}">
                <a16:creationId xmlns:a16="http://schemas.microsoft.com/office/drawing/2014/main" id="{823BF56A-1BC0-09C2-9442-DC2D6B3837AB}"/>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15136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0CDA-4D39-48EE-AAD7-75EF235ACB5D}"/>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01BA84CF-1370-1C8C-4BE5-84FA2C36160E}"/>
              </a:ext>
            </a:extLst>
          </p:cNvPr>
          <p:cNvSpPr>
            <a:spLocks noGrp="1"/>
          </p:cNvSpPr>
          <p:nvPr>
            <p:ph type="body" idx="1"/>
          </p:nvPr>
        </p:nvSpPr>
        <p:spPr/>
        <p:txBody>
          <a:bodyPr/>
          <a:lstStyle/>
          <a:p>
            <a:r>
              <a:rPr lang="en-US" dirty="0"/>
              <a:t>Singelton</a:t>
            </a:r>
          </a:p>
        </p:txBody>
      </p:sp>
    </p:spTree>
    <p:extLst>
      <p:ext uri="{BB962C8B-B14F-4D97-AF65-F5344CB8AC3E}">
        <p14:creationId xmlns:p14="http://schemas.microsoft.com/office/powerpoint/2010/main" val="1623607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EEED-53BD-D373-5E30-31822412E8F5}"/>
              </a:ext>
            </a:extLst>
          </p:cNvPr>
          <p:cNvSpPr>
            <a:spLocks noGrp="1"/>
          </p:cNvSpPr>
          <p:nvPr>
            <p:ph type="title"/>
          </p:nvPr>
        </p:nvSpPr>
        <p:spPr/>
        <p:txBody>
          <a:bodyPr/>
          <a:lstStyle/>
          <a:p>
            <a:r>
              <a:rPr lang="en-US" dirty="0"/>
              <a:t>Implementing a Singelton in Code</a:t>
            </a:r>
          </a:p>
        </p:txBody>
      </p:sp>
      <p:sp>
        <p:nvSpPr>
          <p:cNvPr id="3" name="Text Placeholder 2">
            <a:extLst>
              <a:ext uri="{FF2B5EF4-FFF2-40B4-BE49-F238E27FC236}">
                <a16:creationId xmlns:a16="http://schemas.microsoft.com/office/drawing/2014/main" id="{299DDC52-0D57-CD13-21F1-737B6D223A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16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91E1-BCDC-C6DA-09FA-620537CDEFFE}"/>
              </a:ext>
            </a:extLst>
          </p:cNvPr>
          <p:cNvSpPr>
            <a:spLocks noGrp="1"/>
          </p:cNvSpPr>
          <p:nvPr>
            <p:ph type="title"/>
          </p:nvPr>
        </p:nvSpPr>
        <p:spPr/>
        <p:txBody>
          <a:bodyPr/>
          <a:lstStyle/>
          <a:p>
            <a:r>
              <a:rPr lang="en-US" dirty="0"/>
              <a:t>How I will present each design Pattern</a:t>
            </a:r>
          </a:p>
        </p:txBody>
      </p:sp>
      <p:sp>
        <p:nvSpPr>
          <p:cNvPr id="3" name="Content Placeholder 2">
            <a:extLst>
              <a:ext uri="{FF2B5EF4-FFF2-40B4-BE49-F238E27FC236}">
                <a16:creationId xmlns:a16="http://schemas.microsoft.com/office/drawing/2014/main" id="{C0DE134F-F7A5-E47E-1EBF-BD799895A3C6}"/>
              </a:ext>
            </a:extLst>
          </p:cNvPr>
          <p:cNvSpPr>
            <a:spLocks noGrp="1"/>
          </p:cNvSpPr>
          <p:nvPr>
            <p:ph idx="1"/>
          </p:nvPr>
        </p:nvSpPr>
        <p:spPr/>
        <p:txBody>
          <a:bodyPr/>
          <a:lstStyle/>
          <a:p>
            <a:pPr marL="342900" indent="-342900">
              <a:buAutoNum type="arabicPeriod"/>
            </a:pPr>
            <a:r>
              <a:rPr lang="en-US" dirty="0"/>
              <a:t>Discuss Prerequisites of learning this pattern.</a:t>
            </a:r>
          </a:p>
          <a:p>
            <a:pPr marL="342900" indent="-342900">
              <a:buAutoNum type="arabicPeriod"/>
            </a:pPr>
            <a:r>
              <a:rPr lang="en-US" dirty="0"/>
              <a:t>Discuss the code problems this design pattern is intended to help solve.</a:t>
            </a:r>
          </a:p>
          <a:p>
            <a:pPr marL="342900" indent="-342900">
              <a:buAutoNum type="arabicPeriod"/>
            </a:pPr>
            <a:r>
              <a:rPr lang="en-US" dirty="0"/>
              <a:t>Define the pattern including the original Gang of Four definition and UML</a:t>
            </a:r>
          </a:p>
          <a:p>
            <a:pPr marL="342900" indent="-342900">
              <a:buAutoNum type="arabicPeriod"/>
            </a:pPr>
            <a:r>
              <a:rPr lang="en-US" dirty="0"/>
              <a:t>Discuss how this pattern helps achieve SOLID software development principles.</a:t>
            </a:r>
          </a:p>
          <a:p>
            <a:pPr marL="342900" indent="-342900">
              <a:buAutoNum type="arabicPeriod"/>
            </a:pPr>
            <a:r>
              <a:rPr lang="en-US" dirty="0"/>
              <a:t>Discuss real-world scenarios where you would use this design pattern.</a:t>
            </a:r>
          </a:p>
          <a:p>
            <a:pPr marL="342900" indent="-342900">
              <a:buAutoNum type="arabicPeriod"/>
            </a:pPr>
            <a:r>
              <a:rPr lang="en-US" dirty="0"/>
              <a:t>An implementation of one of these real-world scenarios.</a:t>
            </a:r>
          </a:p>
        </p:txBody>
      </p:sp>
    </p:spTree>
    <p:extLst>
      <p:ext uri="{BB962C8B-B14F-4D97-AF65-F5344CB8AC3E}">
        <p14:creationId xmlns:p14="http://schemas.microsoft.com/office/powerpoint/2010/main" val="282142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D6D2-35E5-AA71-6C38-933E535E30D2}"/>
              </a:ext>
            </a:extLst>
          </p:cNvPr>
          <p:cNvSpPr>
            <a:spLocks noGrp="1"/>
          </p:cNvSpPr>
          <p:nvPr>
            <p:ph type="title"/>
          </p:nvPr>
        </p:nvSpPr>
        <p:spPr/>
        <p:txBody>
          <a:bodyPr/>
          <a:lstStyle/>
          <a:p>
            <a:r>
              <a:rPr lang="en-US" dirty="0"/>
              <a:t>Implementing a Singleton using IOC</a:t>
            </a:r>
          </a:p>
        </p:txBody>
      </p:sp>
      <p:sp>
        <p:nvSpPr>
          <p:cNvPr id="3" name="Text Placeholder 2">
            <a:extLst>
              <a:ext uri="{FF2B5EF4-FFF2-40B4-BE49-F238E27FC236}">
                <a16:creationId xmlns:a16="http://schemas.microsoft.com/office/drawing/2014/main" id="{58DC0EA4-9F60-EA68-D9CD-9FA553E91959}"/>
              </a:ext>
            </a:extLst>
          </p:cNvPr>
          <p:cNvSpPr>
            <a:spLocks noGrp="1"/>
          </p:cNvSpPr>
          <p:nvPr>
            <p:ph type="body" idx="1"/>
          </p:nvPr>
        </p:nvSpPr>
        <p:spPr/>
        <p:txBody>
          <a:bodyPr/>
          <a:lstStyle/>
          <a:p>
            <a:r>
              <a:rPr lang="en-US" dirty="0"/>
              <a:t>Using Unity</a:t>
            </a:r>
          </a:p>
        </p:txBody>
      </p:sp>
    </p:spTree>
    <p:extLst>
      <p:ext uri="{BB962C8B-B14F-4D97-AF65-F5344CB8AC3E}">
        <p14:creationId xmlns:p14="http://schemas.microsoft.com/office/powerpoint/2010/main" val="1443906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7503D-73A9-63A3-D2D9-3F6B5AB1A6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C6C54F-3175-4BA7-4FB8-F4DC95A67B06}"/>
              </a:ext>
            </a:extLst>
          </p:cNvPr>
          <p:cNvSpPr>
            <a:spLocks noGrp="1"/>
          </p:cNvSpPr>
          <p:nvPr>
            <p:ph type="title"/>
          </p:nvPr>
        </p:nvSpPr>
        <p:spPr>
          <a:xfrm>
            <a:off x="810986" y="1392695"/>
            <a:ext cx="10131427" cy="1468800"/>
          </a:xfrm>
        </p:spPr>
        <p:txBody>
          <a:bodyPr/>
          <a:lstStyle/>
          <a:p>
            <a:r>
              <a:rPr lang="en-US" dirty="0"/>
              <a:t>Factory Design Pattern</a:t>
            </a:r>
          </a:p>
        </p:txBody>
      </p:sp>
      <p:sp>
        <p:nvSpPr>
          <p:cNvPr id="5" name="Text Placeholder 4">
            <a:extLst>
              <a:ext uri="{FF2B5EF4-FFF2-40B4-BE49-F238E27FC236}">
                <a16:creationId xmlns:a16="http://schemas.microsoft.com/office/drawing/2014/main" id="{AD706448-5F97-08EB-4A2D-9C3749001DE6}"/>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2835600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D3D7-1A81-9766-C48E-872CEE594BD1}"/>
              </a:ext>
            </a:extLst>
          </p:cNvPr>
          <p:cNvSpPr>
            <a:spLocks noGrp="1"/>
          </p:cNvSpPr>
          <p:nvPr>
            <p:ph type="title"/>
          </p:nvPr>
        </p:nvSpPr>
        <p:spPr/>
        <p:txBody>
          <a:bodyPr/>
          <a:lstStyle/>
          <a:p>
            <a:r>
              <a:rPr lang="en-US" dirty="0"/>
              <a:t>Factory problem space</a:t>
            </a:r>
          </a:p>
        </p:txBody>
      </p:sp>
      <p:sp>
        <p:nvSpPr>
          <p:cNvPr id="3" name="Text Placeholder 2">
            <a:extLst>
              <a:ext uri="{FF2B5EF4-FFF2-40B4-BE49-F238E27FC236}">
                <a16:creationId xmlns:a16="http://schemas.microsoft.com/office/drawing/2014/main" id="{173BE366-279E-48D9-9CD4-39D81F2A28D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3372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FE12F-36A2-B31E-9B34-F44AB6FD7A85}"/>
              </a:ext>
            </a:extLst>
          </p:cNvPr>
          <p:cNvSpPr>
            <a:spLocks noGrp="1"/>
          </p:cNvSpPr>
          <p:nvPr>
            <p:ph type="title"/>
          </p:nvPr>
        </p:nvSpPr>
        <p:spPr/>
        <p:txBody>
          <a:bodyPr/>
          <a:lstStyle/>
          <a:p>
            <a:r>
              <a:rPr lang="en-US" dirty="0"/>
              <a:t>What problems do factory methods Help Solve?</a:t>
            </a:r>
          </a:p>
        </p:txBody>
      </p:sp>
      <p:sp>
        <p:nvSpPr>
          <p:cNvPr id="5" name="Content Placeholder 4">
            <a:extLst>
              <a:ext uri="{FF2B5EF4-FFF2-40B4-BE49-F238E27FC236}">
                <a16:creationId xmlns:a16="http://schemas.microsoft.com/office/drawing/2014/main" id="{4B764D00-E60F-89E8-C462-9E39A966134D}"/>
              </a:ext>
            </a:extLst>
          </p:cNvPr>
          <p:cNvSpPr>
            <a:spLocks noGrp="1"/>
          </p:cNvSpPr>
          <p:nvPr>
            <p:ph idx="1"/>
          </p:nvPr>
        </p:nvSpPr>
        <p:spPr/>
        <p:txBody>
          <a:bodyPr/>
          <a:lstStyle/>
          <a:p>
            <a:r>
              <a:rPr lang="en-US" dirty="0"/>
              <a:t>Not knowing what object implementations you will need ahead of time.</a:t>
            </a:r>
          </a:p>
          <a:p>
            <a:r>
              <a:rPr lang="en-US" dirty="0"/>
              <a:t>Implementing complex conditional logic.</a:t>
            </a:r>
          </a:p>
          <a:p>
            <a:endParaRPr lang="en-US" dirty="0"/>
          </a:p>
        </p:txBody>
      </p:sp>
    </p:spTree>
    <p:extLst>
      <p:ext uri="{BB962C8B-B14F-4D97-AF65-F5344CB8AC3E}">
        <p14:creationId xmlns:p14="http://schemas.microsoft.com/office/powerpoint/2010/main" val="3575861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9C412-CB46-C129-5832-C6330872E8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01748-EC5C-0533-C4E2-D3B7DC9C4DCC}"/>
              </a:ext>
            </a:extLst>
          </p:cNvPr>
          <p:cNvSpPr>
            <a:spLocks noGrp="1"/>
          </p:cNvSpPr>
          <p:nvPr>
            <p:ph type="title"/>
          </p:nvPr>
        </p:nvSpPr>
        <p:spPr>
          <a:xfrm>
            <a:off x="685800" y="3139853"/>
            <a:ext cx="10131427" cy="1468800"/>
          </a:xfrm>
        </p:spPr>
        <p:txBody>
          <a:bodyPr/>
          <a:lstStyle/>
          <a:p>
            <a:r>
              <a:rPr lang="en-US" dirty="0"/>
              <a:t>Factory Defined</a:t>
            </a:r>
          </a:p>
        </p:txBody>
      </p:sp>
      <p:sp>
        <p:nvSpPr>
          <p:cNvPr id="3" name="Text Placeholder 2">
            <a:extLst>
              <a:ext uri="{FF2B5EF4-FFF2-40B4-BE49-F238E27FC236}">
                <a16:creationId xmlns:a16="http://schemas.microsoft.com/office/drawing/2014/main" id="{255572E9-329A-27C6-BDDC-1B23D78E26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1776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722B4-FC26-EA54-9E35-F36B251BEA52}"/>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0B3B0336-D76D-DA8D-23E7-8A3B5EECC532}"/>
              </a:ext>
            </a:extLst>
          </p:cNvPr>
          <p:cNvSpPr>
            <a:spLocks noGrp="1"/>
          </p:cNvSpPr>
          <p:nvPr>
            <p:ph type="body" sz="half" idx="2"/>
          </p:nvPr>
        </p:nvSpPr>
        <p:spPr/>
        <p:txBody>
          <a:bodyPr/>
          <a:lstStyle/>
          <a:p>
            <a:r>
              <a:rPr lang="en-US" dirty="0"/>
              <a:t>“</a:t>
            </a:r>
            <a:r>
              <a:rPr lang="en-US" b="0" i="0" dirty="0">
                <a:solidFill>
                  <a:schemeClr val="tx1">
                    <a:lumMod val="95000"/>
                  </a:schemeClr>
                </a:solidFill>
                <a:effectLst/>
                <a:latin typeface="Arial" panose="020B0604020202020204" pitchFamily="34" charset="0"/>
              </a:rPr>
              <a:t>Define an interface for creating an object, but let subclasses decide which class to instantiate. Factory method lets a class defer instantiation to subclasses.</a:t>
            </a:r>
            <a:r>
              <a:rPr lang="en-US" dirty="0">
                <a:solidFill>
                  <a:schemeClr val="tx1">
                    <a:lumMod val="95000"/>
                  </a:schemeClr>
                </a:solidFill>
              </a:rPr>
              <a:t>”</a:t>
            </a:r>
          </a:p>
        </p:txBody>
      </p:sp>
      <p:pic>
        <p:nvPicPr>
          <p:cNvPr id="7" name="Content Placeholder 6">
            <a:extLst>
              <a:ext uri="{FF2B5EF4-FFF2-40B4-BE49-F238E27FC236}">
                <a16:creationId xmlns:a16="http://schemas.microsoft.com/office/drawing/2014/main" id="{511266D8-3D2E-8034-C282-5B2A0D518E0F}"/>
              </a:ext>
            </a:extLst>
          </p:cNvPr>
          <p:cNvPicPr>
            <a:picLocks noGrp="1" noChangeAspect="1"/>
          </p:cNvPicPr>
          <p:nvPr>
            <p:ph idx="1"/>
          </p:nvPr>
        </p:nvPicPr>
        <p:blipFill>
          <a:blip r:embed="rId2"/>
          <a:stretch>
            <a:fillRect/>
          </a:stretch>
        </p:blipFill>
        <p:spPr>
          <a:xfrm>
            <a:off x="4926635" y="2525488"/>
            <a:ext cx="6129063" cy="2710542"/>
          </a:xfrm>
        </p:spPr>
      </p:pic>
    </p:spTree>
    <p:extLst>
      <p:ext uri="{BB962C8B-B14F-4D97-AF65-F5344CB8AC3E}">
        <p14:creationId xmlns:p14="http://schemas.microsoft.com/office/powerpoint/2010/main" val="149658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9E17A-C32E-86B0-8941-F034446012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8284F6D-1BEE-43ED-E2EE-4A6A3896ABCA}"/>
              </a:ext>
            </a:extLst>
          </p:cNvPr>
          <p:cNvSpPr>
            <a:spLocks noGrp="1"/>
          </p:cNvSpPr>
          <p:nvPr>
            <p:ph type="title"/>
          </p:nvPr>
        </p:nvSpPr>
        <p:spPr/>
        <p:txBody>
          <a:bodyPr/>
          <a:lstStyle/>
          <a:p>
            <a:r>
              <a:rPr lang="en-US" dirty="0"/>
              <a:t>Attributes of a factory</a:t>
            </a:r>
          </a:p>
        </p:txBody>
      </p:sp>
      <p:sp>
        <p:nvSpPr>
          <p:cNvPr id="6" name="Content Placeholder 5">
            <a:extLst>
              <a:ext uri="{FF2B5EF4-FFF2-40B4-BE49-F238E27FC236}">
                <a16:creationId xmlns:a16="http://schemas.microsoft.com/office/drawing/2014/main" id="{5DF473D1-F430-6F7E-75B5-B3751CC86E6D}"/>
              </a:ext>
            </a:extLst>
          </p:cNvPr>
          <p:cNvSpPr>
            <a:spLocks noGrp="1"/>
          </p:cNvSpPr>
          <p:nvPr>
            <p:ph idx="1"/>
          </p:nvPr>
        </p:nvSpPr>
        <p:spPr/>
        <p:txBody>
          <a:bodyPr/>
          <a:lstStyle/>
          <a:p>
            <a:r>
              <a:rPr lang="en-US" dirty="0"/>
              <a:t>Encapsulation of Object Creation : Hides the details of instantiating Objects making code more modular.</a:t>
            </a:r>
          </a:p>
          <a:p>
            <a:r>
              <a:rPr lang="en-US" dirty="0"/>
              <a:t>Interface – Based Design</a:t>
            </a:r>
          </a:p>
          <a:p>
            <a:r>
              <a:rPr lang="en-US" dirty="0"/>
              <a:t>Reusability : Allow us to reuse complex creation code across applications.</a:t>
            </a:r>
          </a:p>
          <a:p>
            <a:r>
              <a:rPr lang="en-US" dirty="0"/>
              <a:t>Polymorphism : Supports polymorphism by returning different subclasses of common classes.</a:t>
            </a:r>
          </a:p>
          <a:p>
            <a:r>
              <a:rPr lang="en-US" dirty="0"/>
              <a:t>Scalability : New types can easily be added.</a:t>
            </a:r>
          </a:p>
        </p:txBody>
      </p:sp>
    </p:spTree>
    <p:extLst>
      <p:ext uri="{BB962C8B-B14F-4D97-AF65-F5344CB8AC3E}">
        <p14:creationId xmlns:p14="http://schemas.microsoft.com/office/powerpoint/2010/main" val="811586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AD59F-4ADD-7FA7-AD44-9C2FE4D68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614443-0DF0-5628-4B47-A0ACE5A09FB0}"/>
              </a:ext>
            </a:extLst>
          </p:cNvPr>
          <p:cNvSpPr>
            <a:spLocks noGrp="1"/>
          </p:cNvSpPr>
          <p:nvPr>
            <p:ph type="title"/>
          </p:nvPr>
        </p:nvSpPr>
        <p:spPr/>
        <p:txBody>
          <a:bodyPr/>
          <a:lstStyle/>
          <a:p>
            <a:r>
              <a:rPr lang="en-US" dirty="0"/>
              <a:t>Benefits of a Factory Pattern</a:t>
            </a:r>
          </a:p>
        </p:txBody>
      </p:sp>
      <p:sp>
        <p:nvSpPr>
          <p:cNvPr id="3" name="Content Placeholder 2">
            <a:extLst>
              <a:ext uri="{FF2B5EF4-FFF2-40B4-BE49-F238E27FC236}">
                <a16:creationId xmlns:a16="http://schemas.microsoft.com/office/drawing/2014/main" id="{996FE3CA-6CEE-D3D4-F99A-4FD396E5F27E}"/>
              </a:ext>
            </a:extLst>
          </p:cNvPr>
          <p:cNvSpPr>
            <a:spLocks noGrp="1"/>
          </p:cNvSpPr>
          <p:nvPr>
            <p:ph idx="1"/>
          </p:nvPr>
        </p:nvSpPr>
        <p:spPr/>
        <p:txBody>
          <a:bodyPr/>
          <a:lstStyle/>
          <a:p>
            <a:pPr marL="0" indent="0">
              <a:buNone/>
            </a:pPr>
            <a:r>
              <a:rPr lang="en-US" dirty="0"/>
              <a:t>Enhances Maintainability :  Because it encapsulates instantiation logic so that the only place instantiation logic needs to change is in the factory.</a:t>
            </a:r>
          </a:p>
          <a:p>
            <a:pPr marL="0" indent="0">
              <a:buNone/>
            </a:pPr>
            <a:r>
              <a:rPr lang="en-US" dirty="0"/>
              <a:t>Supports Loose Coupling : The client code depends on abstractions facilitating loose coupling.</a:t>
            </a:r>
          </a:p>
          <a:p>
            <a:pPr marL="0" indent="0">
              <a:buNone/>
            </a:pPr>
            <a:r>
              <a:rPr lang="en-US" dirty="0"/>
              <a:t>Improves Testability : Allows mocking and ease of testing individual components.</a:t>
            </a:r>
          </a:p>
        </p:txBody>
      </p:sp>
    </p:spTree>
    <p:extLst>
      <p:ext uri="{BB962C8B-B14F-4D97-AF65-F5344CB8AC3E}">
        <p14:creationId xmlns:p14="http://schemas.microsoft.com/office/powerpoint/2010/main" val="1084632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E94E-CEC4-3242-6794-844326A43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848DD-67FC-5D8D-4166-9032A54C3BF5}"/>
              </a:ext>
            </a:extLst>
          </p:cNvPr>
          <p:cNvSpPr>
            <a:spLocks noGrp="1"/>
          </p:cNvSpPr>
          <p:nvPr>
            <p:ph type="title"/>
          </p:nvPr>
        </p:nvSpPr>
        <p:spPr/>
        <p:txBody>
          <a:bodyPr/>
          <a:lstStyle/>
          <a:p>
            <a:r>
              <a:rPr lang="en-US" dirty="0"/>
              <a:t>Down sides of A factory</a:t>
            </a:r>
          </a:p>
        </p:txBody>
      </p:sp>
      <p:sp>
        <p:nvSpPr>
          <p:cNvPr id="3" name="Content Placeholder 2">
            <a:extLst>
              <a:ext uri="{FF2B5EF4-FFF2-40B4-BE49-F238E27FC236}">
                <a16:creationId xmlns:a16="http://schemas.microsoft.com/office/drawing/2014/main" id="{5CD05FFE-7944-FC4A-41DB-24B8BB5440BD}"/>
              </a:ext>
            </a:extLst>
          </p:cNvPr>
          <p:cNvSpPr>
            <a:spLocks noGrp="1"/>
          </p:cNvSpPr>
          <p:nvPr>
            <p:ph idx="1"/>
          </p:nvPr>
        </p:nvSpPr>
        <p:spPr/>
        <p:txBody>
          <a:bodyPr/>
          <a:lstStyle/>
          <a:p>
            <a:pPr marL="0" indent="0">
              <a:buNone/>
            </a:pPr>
            <a:r>
              <a:rPr lang="en-US" dirty="0"/>
              <a:t>Increases the Complexity:  By adding a layer of abstraction you also add complexity. (KISS) (YAGNI)</a:t>
            </a:r>
          </a:p>
          <a:p>
            <a:pPr marL="0" indent="0">
              <a:buNone/>
            </a:pPr>
            <a:r>
              <a:rPr lang="en-US" dirty="0"/>
              <a:t>Less transparency on how objects are created and instantiated.</a:t>
            </a:r>
          </a:p>
          <a:p>
            <a:pPr marL="0" indent="0">
              <a:buNone/>
            </a:pPr>
            <a:r>
              <a:rPr lang="en-US" dirty="0"/>
              <a:t>Reduced Performance</a:t>
            </a:r>
          </a:p>
          <a:p>
            <a:pPr marL="0" indent="0">
              <a:buNone/>
            </a:pPr>
            <a:r>
              <a:rPr lang="en-US" dirty="0"/>
              <a:t>Factories themselves are tightly coupled to the objects they create even though they promote loose coupling in the objects themselves.</a:t>
            </a:r>
          </a:p>
        </p:txBody>
      </p:sp>
    </p:spTree>
    <p:extLst>
      <p:ext uri="{BB962C8B-B14F-4D97-AF65-F5344CB8AC3E}">
        <p14:creationId xmlns:p14="http://schemas.microsoft.com/office/powerpoint/2010/main" val="421063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CD234-8562-3C60-EE1D-C75B896E09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9561C-98EA-2D97-D04D-3A6321C4D887}"/>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264D5619-257B-1D6D-B34F-F8ECC3283790}"/>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240348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53D77-8251-025E-F87F-33A91EA0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BF6D15-20BC-B661-AA39-E712DD14FCED}"/>
              </a:ext>
            </a:extLst>
          </p:cNvPr>
          <p:cNvSpPr>
            <a:spLocks noGrp="1"/>
          </p:cNvSpPr>
          <p:nvPr>
            <p:ph type="ctrTitle"/>
          </p:nvPr>
        </p:nvSpPr>
        <p:spPr/>
        <p:txBody>
          <a:bodyPr/>
          <a:lstStyle/>
          <a:p>
            <a:r>
              <a:rPr lang="en-US" dirty="0"/>
              <a:t>Week 2</a:t>
            </a:r>
          </a:p>
        </p:txBody>
      </p:sp>
      <p:sp>
        <p:nvSpPr>
          <p:cNvPr id="3" name="Subtitle 2">
            <a:extLst>
              <a:ext uri="{FF2B5EF4-FFF2-40B4-BE49-F238E27FC236}">
                <a16:creationId xmlns:a16="http://schemas.microsoft.com/office/drawing/2014/main" id="{2C57ED52-B363-9D9C-A3A2-C2455EE6D895}"/>
              </a:ext>
            </a:extLst>
          </p:cNvPr>
          <p:cNvSpPr>
            <a:spLocks noGrp="1"/>
          </p:cNvSpPr>
          <p:nvPr>
            <p:ph type="subTitle" idx="1"/>
          </p:nvPr>
        </p:nvSpPr>
        <p:spPr/>
        <p:txBody>
          <a:bodyPr/>
          <a:lstStyle/>
          <a:p>
            <a:r>
              <a:rPr lang="en-US" dirty="0"/>
              <a:t>Singelton and Factory Patterns</a:t>
            </a:r>
          </a:p>
        </p:txBody>
      </p:sp>
    </p:spTree>
    <p:extLst>
      <p:ext uri="{BB962C8B-B14F-4D97-AF65-F5344CB8AC3E}">
        <p14:creationId xmlns:p14="http://schemas.microsoft.com/office/powerpoint/2010/main" val="311324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3DEE38-F473-7FC8-B5FC-762F0082FC8A}"/>
              </a:ext>
            </a:extLst>
          </p:cNvPr>
          <p:cNvSpPr>
            <a:spLocks noGrp="1"/>
          </p:cNvSpPr>
          <p:nvPr>
            <p:ph type="title"/>
          </p:nvPr>
        </p:nvSpPr>
        <p:spPr/>
        <p:txBody>
          <a:bodyPr/>
          <a:lstStyle/>
          <a:p>
            <a:r>
              <a:rPr lang="en-US" dirty="0"/>
              <a:t>Factory Method and S.O.L.I.D.</a:t>
            </a:r>
          </a:p>
        </p:txBody>
      </p:sp>
      <p:sp>
        <p:nvSpPr>
          <p:cNvPr id="5" name="Content Placeholder 4">
            <a:extLst>
              <a:ext uri="{FF2B5EF4-FFF2-40B4-BE49-F238E27FC236}">
                <a16:creationId xmlns:a16="http://schemas.microsoft.com/office/drawing/2014/main" id="{C327F5A0-C2E5-0D16-FB0E-91EF5035988E}"/>
              </a:ext>
            </a:extLst>
          </p:cNvPr>
          <p:cNvSpPr>
            <a:spLocks noGrp="1"/>
          </p:cNvSpPr>
          <p:nvPr>
            <p:ph idx="1"/>
          </p:nvPr>
        </p:nvSpPr>
        <p:spPr/>
        <p:txBody>
          <a:bodyPr/>
          <a:lstStyle/>
          <a:p>
            <a:r>
              <a:rPr lang="en-US" dirty="0"/>
              <a:t>S. Factory promotes single responsibility by separating the creation logic from the class logic.</a:t>
            </a:r>
          </a:p>
          <a:p>
            <a:r>
              <a:rPr lang="en-US" dirty="0"/>
              <a:t>O. Because factories depend on abstractions extension is easier and modification though necessary in the factory itself is reduced in the implemented classes.</a:t>
            </a:r>
          </a:p>
          <a:p>
            <a:r>
              <a:rPr lang="en-US" dirty="0"/>
              <a:t>L. Factories control what kind of classes are created and although it doesn’t prevent violations of </a:t>
            </a:r>
            <a:r>
              <a:rPr lang="en-US" dirty="0" err="1"/>
              <a:t>Liskov</a:t>
            </a:r>
            <a:r>
              <a:rPr lang="en-US" dirty="0"/>
              <a:t> It does promote it.</a:t>
            </a:r>
          </a:p>
          <a:p>
            <a:r>
              <a:rPr lang="en-US" dirty="0"/>
              <a:t>I. Factories are based on interfaces.  Again this does not prevent abuse of this principle but it does not hinder it either.</a:t>
            </a:r>
          </a:p>
          <a:p>
            <a:r>
              <a:rPr lang="en-US" dirty="0"/>
              <a:t>D. Factories can be used in IOC containers to instantiate objects.  It actually promotes even better use of IOC containers and presents abstractions so that dependency inversion can occur.  I can even act in some ways like an IoC Container by removing the complexity of many layers of dependency.</a:t>
            </a:r>
          </a:p>
        </p:txBody>
      </p:sp>
    </p:spTree>
    <p:extLst>
      <p:ext uri="{BB962C8B-B14F-4D97-AF65-F5344CB8AC3E}">
        <p14:creationId xmlns:p14="http://schemas.microsoft.com/office/powerpoint/2010/main" val="1218582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1878A-0DE4-5680-DEFE-D17178745E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2A644B-42DA-954F-DF82-3237EA561AF4}"/>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F246E7C9-A0C1-9FA4-DFC2-9BA79A38BA5E}"/>
              </a:ext>
            </a:extLst>
          </p:cNvPr>
          <p:cNvSpPr>
            <a:spLocks noGrp="1"/>
          </p:cNvSpPr>
          <p:nvPr>
            <p:ph type="body" idx="1"/>
          </p:nvPr>
        </p:nvSpPr>
        <p:spPr>
          <a:xfrm>
            <a:off x="685799" y="4624981"/>
            <a:ext cx="10131428" cy="860400"/>
          </a:xfrm>
        </p:spPr>
        <p:txBody>
          <a:bodyPr/>
          <a:lstStyle/>
          <a:p>
            <a:r>
              <a:rPr lang="en-US" dirty="0"/>
              <a:t>Factory</a:t>
            </a:r>
          </a:p>
        </p:txBody>
      </p:sp>
    </p:spTree>
    <p:extLst>
      <p:ext uri="{BB962C8B-B14F-4D97-AF65-F5344CB8AC3E}">
        <p14:creationId xmlns:p14="http://schemas.microsoft.com/office/powerpoint/2010/main" val="4271916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D0FCC-A2AB-58C7-74EB-B643BAB790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D8DAAC-F1B1-C907-7A96-3D580A372D30}"/>
              </a:ext>
            </a:extLst>
          </p:cNvPr>
          <p:cNvSpPr>
            <a:spLocks noGrp="1"/>
          </p:cNvSpPr>
          <p:nvPr>
            <p:ph type="title"/>
          </p:nvPr>
        </p:nvSpPr>
        <p:spPr/>
        <p:txBody>
          <a:bodyPr/>
          <a:lstStyle/>
          <a:p>
            <a:r>
              <a:rPr lang="en-US" dirty="0"/>
              <a:t>What are some Scenarios where factories Might be Useful? </a:t>
            </a:r>
          </a:p>
        </p:txBody>
      </p:sp>
      <p:sp>
        <p:nvSpPr>
          <p:cNvPr id="3" name="Text Placeholder 2">
            <a:extLst>
              <a:ext uri="{FF2B5EF4-FFF2-40B4-BE49-F238E27FC236}">
                <a16:creationId xmlns:a16="http://schemas.microsoft.com/office/drawing/2014/main" id="{303F3FA4-1986-4F9E-D6D2-D82D908F7E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6703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3424F-67EE-BEDA-54D2-77D42E8A93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B0431C-B9DE-B88D-2B51-C46DAA92D98D}"/>
              </a:ext>
            </a:extLst>
          </p:cNvPr>
          <p:cNvSpPr>
            <a:spLocks noGrp="1"/>
          </p:cNvSpPr>
          <p:nvPr>
            <p:ph type="title"/>
          </p:nvPr>
        </p:nvSpPr>
        <p:spPr/>
        <p:txBody>
          <a:bodyPr/>
          <a:lstStyle/>
          <a:p>
            <a:r>
              <a:rPr lang="en-US" dirty="0"/>
              <a:t>Scenarios where Factories are often Used</a:t>
            </a:r>
          </a:p>
        </p:txBody>
      </p:sp>
      <p:sp>
        <p:nvSpPr>
          <p:cNvPr id="5" name="Content Placeholder 4">
            <a:extLst>
              <a:ext uri="{FF2B5EF4-FFF2-40B4-BE49-F238E27FC236}">
                <a16:creationId xmlns:a16="http://schemas.microsoft.com/office/drawing/2014/main" id="{A9FEE0C3-6953-3CD1-F31C-9B148E0548B1}"/>
              </a:ext>
            </a:extLst>
          </p:cNvPr>
          <p:cNvSpPr>
            <a:spLocks noGrp="1"/>
          </p:cNvSpPr>
          <p:nvPr>
            <p:ph idx="1"/>
          </p:nvPr>
        </p:nvSpPr>
        <p:spPr/>
        <p:txBody>
          <a:bodyPr/>
          <a:lstStyle/>
          <a:p>
            <a:pPr marL="0" indent="0">
              <a:buNone/>
            </a:pPr>
            <a:r>
              <a:rPr lang="en-US" dirty="0"/>
              <a:t>Anywhere you are working with Interfaces or Abstract classes with multiple implementations.</a:t>
            </a:r>
          </a:p>
          <a:p>
            <a:pPr marL="0" indent="0">
              <a:buNone/>
            </a:pPr>
            <a:r>
              <a:rPr lang="en-US" dirty="0"/>
              <a:t>Decoupling Client code from specific OS or other dependencies. (Have a single application that works on both Windows and Mac where you want to take advantage of OS specific functionality)</a:t>
            </a:r>
          </a:p>
          <a:p>
            <a:pPr marL="0" indent="0">
              <a:buNone/>
            </a:pPr>
            <a:r>
              <a:rPr lang="en-US" dirty="0"/>
              <a:t>Whenever the creation of an object is complex (IE multiple dependencies)</a:t>
            </a:r>
          </a:p>
          <a:p>
            <a:pPr marL="0" indent="0">
              <a:buNone/>
            </a:pPr>
            <a:r>
              <a:rPr lang="en-US" dirty="0"/>
              <a:t>When selecting the instance type of a class is complex.</a:t>
            </a:r>
          </a:p>
          <a:p>
            <a:pPr marL="0" indent="0">
              <a:buNone/>
            </a:pPr>
            <a:endParaRPr lang="en-US" dirty="0"/>
          </a:p>
        </p:txBody>
      </p:sp>
    </p:spTree>
    <p:extLst>
      <p:ext uri="{BB962C8B-B14F-4D97-AF65-F5344CB8AC3E}">
        <p14:creationId xmlns:p14="http://schemas.microsoft.com/office/powerpoint/2010/main" val="2414816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5B43C-D407-B023-E499-A617D1B74D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29494-55B9-C64F-F512-1F0E8BD93885}"/>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A81123A9-402F-E794-BAE9-971198AAF953}"/>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1298933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CE6D7-2C53-F2C8-16D4-AF37AB95F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9FFD94-E447-287A-1E91-1CE6FC13DA78}"/>
              </a:ext>
            </a:extLst>
          </p:cNvPr>
          <p:cNvSpPr>
            <a:spLocks noGrp="1"/>
          </p:cNvSpPr>
          <p:nvPr>
            <p:ph type="title"/>
          </p:nvPr>
        </p:nvSpPr>
        <p:spPr/>
        <p:txBody>
          <a:bodyPr/>
          <a:lstStyle/>
          <a:p>
            <a:r>
              <a:rPr lang="en-US" dirty="0"/>
              <a:t>Implementing a Factory in Code</a:t>
            </a:r>
          </a:p>
        </p:txBody>
      </p:sp>
      <p:sp>
        <p:nvSpPr>
          <p:cNvPr id="3" name="Text Placeholder 2">
            <a:extLst>
              <a:ext uri="{FF2B5EF4-FFF2-40B4-BE49-F238E27FC236}">
                <a16:creationId xmlns:a16="http://schemas.microsoft.com/office/drawing/2014/main" id="{CEACF7D5-DB03-032D-3995-FA564571CB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3926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A3E13-2179-00D0-E707-3C7B952F0D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08646D-0B43-0E5C-BCF0-16A24D2CA91F}"/>
              </a:ext>
            </a:extLst>
          </p:cNvPr>
          <p:cNvSpPr>
            <a:spLocks noGrp="1"/>
          </p:cNvSpPr>
          <p:nvPr>
            <p:ph type="title"/>
          </p:nvPr>
        </p:nvSpPr>
        <p:spPr/>
        <p:txBody>
          <a:bodyPr/>
          <a:lstStyle/>
          <a:p>
            <a:r>
              <a:rPr lang="en-US" dirty="0"/>
              <a:t>Abstract Factory Design Pattern</a:t>
            </a:r>
          </a:p>
        </p:txBody>
      </p:sp>
      <p:sp>
        <p:nvSpPr>
          <p:cNvPr id="5" name="Text Placeholder 4">
            <a:extLst>
              <a:ext uri="{FF2B5EF4-FFF2-40B4-BE49-F238E27FC236}">
                <a16:creationId xmlns:a16="http://schemas.microsoft.com/office/drawing/2014/main" id="{0D05FC80-78E9-FE80-DA7E-24D76D15EC23}"/>
              </a:ext>
            </a:extLst>
          </p:cNvPr>
          <p:cNvSpPr>
            <a:spLocks noGrp="1"/>
          </p:cNvSpPr>
          <p:nvPr>
            <p:ph type="body" idx="1"/>
          </p:nvPr>
        </p:nvSpPr>
        <p:spPr/>
        <p:txBody>
          <a:bodyPr/>
          <a:lstStyle/>
          <a:p>
            <a:r>
              <a:rPr lang="en-US" dirty="0"/>
              <a:t>Make all the stuff with the things</a:t>
            </a:r>
          </a:p>
        </p:txBody>
      </p:sp>
    </p:spTree>
    <p:extLst>
      <p:ext uri="{BB962C8B-B14F-4D97-AF65-F5344CB8AC3E}">
        <p14:creationId xmlns:p14="http://schemas.microsoft.com/office/powerpoint/2010/main" val="3929608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801B0-4B36-89A5-1474-FC7BDED54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018547-DCC1-9094-9031-F739DBC1E7D7}"/>
              </a:ext>
            </a:extLst>
          </p:cNvPr>
          <p:cNvSpPr>
            <a:spLocks noGrp="1"/>
          </p:cNvSpPr>
          <p:nvPr>
            <p:ph type="title"/>
          </p:nvPr>
        </p:nvSpPr>
        <p:spPr/>
        <p:txBody>
          <a:bodyPr/>
          <a:lstStyle/>
          <a:p>
            <a:r>
              <a:rPr lang="en-US" dirty="0"/>
              <a:t>Abstract Factory problem space</a:t>
            </a:r>
          </a:p>
        </p:txBody>
      </p:sp>
      <p:sp>
        <p:nvSpPr>
          <p:cNvPr id="3" name="Text Placeholder 2">
            <a:extLst>
              <a:ext uri="{FF2B5EF4-FFF2-40B4-BE49-F238E27FC236}">
                <a16:creationId xmlns:a16="http://schemas.microsoft.com/office/drawing/2014/main" id="{66D0354D-923C-6E3E-50F1-A98256B6BD9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1632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DFA867-D913-5DD6-0089-9C112EF1F7CD}"/>
              </a:ext>
            </a:extLst>
          </p:cNvPr>
          <p:cNvSpPr>
            <a:spLocks noGrp="1"/>
          </p:cNvSpPr>
          <p:nvPr>
            <p:ph type="title"/>
          </p:nvPr>
        </p:nvSpPr>
        <p:spPr/>
        <p:txBody>
          <a:bodyPr/>
          <a:lstStyle/>
          <a:p>
            <a:r>
              <a:rPr lang="en-US" dirty="0"/>
              <a:t>What problems does Abstract factory Help Solve</a:t>
            </a:r>
          </a:p>
        </p:txBody>
      </p:sp>
      <p:sp>
        <p:nvSpPr>
          <p:cNvPr id="6" name="Content Placeholder 5">
            <a:extLst>
              <a:ext uri="{FF2B5EF4-FFF2-40B4-BE49-F238E27FC236}">
                <a16:creationId xmlns:a16="http://schemas.microsoft.com/office/drawing/2014/main" id="{DCC10EC5-2B41-8685-AACA-0E99900B21E3}"/>
              </a:ext>
            </a:extLst>
          </p:cNvPr>
          <p:cNvSpPr>
            <a:spLocks noGrp="1"/>
          </p:cNvSpPr>
          <p:nvPr>
            <p:ph idx="1"/>
          </p:nvPr>
        </p:nvSpPr>
        <p:spPr/>
        <p:txBody>
          <a:bodyPr/>
          <a:lstStyle/>
          <a:p>
            <a:r>
              <a:rPr lang="en-US" dirty="0"/>
              <a:t>How can I use the same single object throughout my entire application?</a:t>
            </a:r>
          </a:p>
        </p:txBody>
      </p:sp>
    </p:spTree>
    <p:extLst>
      <p:ext uri="{BB962C8B-B14F-4D97-AF65-F5344CB8AC3E}">
        <p14:creationId xmlns:p14="http://schemas.microsoft.com/office/powerpoint/2010/main" val="3824392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C33D2-A4A3-04C0-A3E1-2AEC164839B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7C4CFB0-B06F-FE80-4C3B-4C6D03A8CAE1}"/>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02EC2BEA-2377-8A0D-8B4F-57599CC1982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FE30BD89-B74D-C25C-D561-0CECCD4A0F5B}"/>
              </a:ext>
            </a:extLst>
          </p:cNvPr>
          <p:cNvSpPr>
            <a:spLocks noGrp="1"/>
          </p:cNvSpPr>
          <p:nvPr>
            <p:ph type="body" sz="half" idx="2"/>
          </p:nvPr>
        </p:nvSpPr>
        <p:spPr/>
        <p:txBody>
          <a:bodyPr/>
          <a:lstStyle/>
          <a:p>
            <a:r>
              <a:rPr lang="en-US" dirty="0"/>
              <a:t>“</a:t>
            </a:r>
            <a:r>
              <a:rPr lang="en-US" dirty="0">
                <a:solidFill>
                  <a:schemeClr val="tx1">
                    <a:lumMod val="95000"/>
                  </a:schemeClr>
                </a:solidFill>
                <a:latin typeface="Arial" panose="020B0604020202020204" pitchFamily="34" charset="0"/>
              </a:rPr>
              <a:t>A</a:t>
            </a:r>
            <a:r>
              <a:rPr lang="en-US" b="0" i="0" dirty="0">
                <a:solidFill>
                  <a:schemeClr val="tx1">
                    <a:lumMod val="95000"/>
                  </a:schemeClr>
                </a:solidFill>
                <a:effectLst/>
                <a:latin typeface="Arial" panose="020B0604020202020204" pitchFamily="34" charset="0"/>
              </a:rPr>
              <a:t>n interface for creating families of related or dependent objects without specifying their concrete classes</a:t>
            </a:r>
            <a:r>
              <a:rPr lang="en-US" dirty="0"/>
              <a:t>”</a:t>
            </a:r>
          </a:p>
        </p:txBody>
      </p:sp>
    </p:spTree>
    <p:extLst>
      <p:ext uri="{BB962C8B-B14F-4D97-AF65-F5344CB8AC3E}">
        <p14:creationId xmlns:p14="http://schemas.microsoft.com/office/powerpoint/2010/main" val="138473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38A91-8890-B1F5-BDED-7073C1AB92F1}"/>
              </a:ext>
            </a:extLst>
          </p:cNvPr>
          <p:cNvSpPr>
            <a:spLocks noGrp="1"/>
          </p:cNvSpPr>
          <p:nvPr>
            <p:ph type="title"/>
          </p:nvPr>
        </p:nvSpPr>
        <p:spPr/>
        <p:txBody>
          <a:bodyPr/>
          <a:lstStyle/>
          <a:p>
            <a:r>
              <a:rPr lang="en-US" dirty="0"/>
              <a:t>Singleton Design Pattern</a:t>
            </a:r>
          </a:p>
        </p:txBody>
      </p:sp>
      <p:sp>
        <p:nvSpPr>
          <p:cNvPr id="5" name="Text Placeholder 4">
            <a:extLst>
              <a:ext uri="{FF2B5EF4-FFF2-40B4-BE49-F238E27FC236}">
                <a16:creationId xmlns:a16="http://schemas.microsoft.com/office/drawing/2014/main" id="{690D1B9E-1AEC-A14C-C512-296BA80F9772}"/>
              </a:ext>
            </a:extLst>
          </p:cNvPr>
          <p:cNvSpPr>
            <a:spLocks noGrp="1"/>
          </p:cNvSpPr>
          <p:nvPr>
            <p:ph type="body" idx="1"/>
          </p:nvPr>
        </p:nvSpPr>
        <p:spPr/>
        <p:txBody>
          <a:bodyPr/>
          <a:lstStyle/>
          <a:p>
            <a:r>
              <a:rPr lang="en-US" dirty="0"/>
              <a:t>Your first pattern</a:t>
            </a:r>
          </a:p>
        </p:txBody>
      </p:sp>
    </p:spTree>
    <p:extLst>
      <p:ext uri="{BB962C8B-B14F-4D97-AF65-F5344CB8AC3E}">
        <p14:creationId xmlns:p14="http://schemas.microsoft.com/office/powerpoint/2010/main" val="37811713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2609C-D0CB-4857-43B9-C8E4FB00C7F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CC7C739-0032-AAD3-0115-2AFA8F90070A}"/>
              </a:ext>
            </a:extLst>
          </p:cNvPr>
          <p:cNvSpPr>
            <a:spLocks noGrp="1"/>
          </p:cNvSpPr>
          <p:nvPr>
            <p:ph type="title"/>
          </p:nvPr>
        </p:nvSpPr>
        <p:spPr/>
        <p:txBody>
          <a:bodyPr/>
          <a:lstStyle/>
          <a:p>
            <a:r>
              <a:rPr lang="en-US" dirty="0"/>
              <a:t>Attributes of an abstract factory</a:t>
            </a:r>
          </a:p>
        </p:txBody>
      </p:sp>
      <p:sp>
        <p:nvSpPr>
          <p:cNvPr id="6" name="Content Placeholder 5">
            <a:extLst>
              <a:ext uri="{FF2B5EF4-FFF2-40B4-BE49-F238E27FC236}">
                <a16:creationId xmlns:a16="http://schemas.microsoft.com/office/drawing/2014/main" id="{3C7B53A9-D10F-8492-1FDA-73A8E08F8E3D}"/>
              </a:ext>
            </a:extLst>
          </p:cNvPr>
          <p:cNvSpPr>
            <a:spLocks noGrp="1"/>
          </p:cNvSpPr>
          <p:nvPr>
            <p:ph idx="1"/>
          </p:nvPr>
        </p:nvSpPr>
        <p:spPr/>
        <p:txBody>
          <a:bodyPr/>
          <a:lstStyle/>
          <a:p>
            <a:r>
              <a:rPr lang="en-US" dirty="0"/>
              <a:t>Abstract Factory: Declares creation methods for product families.</a:t>
            </a:r>
          </a:p>
          <a:p>
            <a:r>
              <a:rPr lang="en-US" dirty="0"/>
              <a:t>Concrete Factory: Implements creation methods.</a:t>
            </a:r>
          </a:p>
          <a:p>
            <a:r>
              <a:rPr lang="en-US" dirty="0"/>
              <a:t>Products: Abstract product interfaces and concrete product classes.</a:t>
            </a:r>
          </a:p>
        </p:txBody>
      </p:sp>
    </p:spTree>
    <p:extLst>
      <p:ext uri="{BB962C8B-B14F-4D97-AF65-F5344CB8AC3E}">
        <p14:creationId xmlns:p14="http://schemas.microsoft.com/office/powerpoint/2010/main" val="3998611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ED93B-4C98-2934-72AE-C2FBAFE654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D5C82-AFF0-C101-EB2F-125F387D04C3}"/>
              </a:ext>
            </a:extLst>
          </p:cNvPr>
          <p:cNvSpPr>
            <a:spLocks noGrp="1"/>
          </p:cNvSpPr>
          <p:nvPr>
            <p:ph type="title"/>
          </p:nvPr>
        </p:nvSpPr>
        <p:spPr/>
        <p:txBody>
          <a:bodyPr/>
          <a:lstStyle/>
          <a:p>
            <a:r>
              <a:rPr lang="en-US" dirty="0"/>
              <a:t>Benefits of an abstract Factory Pattern</a:t>
            </a:r>
          </a:p>
        </p:txBody>
      </p:sp>
      <p:sp>
        <p:nvSpPr>
          <p:cNvPr id="3" name="Content Placeholder 2">
            <a:extLst>
              <a:ext uri="{FF2B5EF4-FFF2-40B4-BE49-F238E27FC236}">
                <a16:creationId xmlns:a16="http://schemas.microsoft.com/office/drawing/2014/main" id="{0C08EE3F-12C3-0546-2743-33AEDD4271B8}"/>
              </a:ext>
            </a:extLst>
          </p:cNvPr>
          <p:cNvSpPr>
            <a:spLocks noGrp="1"/>
          </p:cNvSpPr>
          <p:nvPr>
            <p:ph idx="1"/>
          </p:nvPr>
        </p:nvSpPr>
        <p:spPr/>
        <p:txBody>
          <a:bodyPr/>
          <a:lstStyle/>
          <a:p>
            <a:pPr>
              <a:buNone/>
            </a:pPr>
            <a:endParaRPr lang="en-US" dirty="0"/>
          </a:p>
          <a:p>
            <a:pPr>
              <a:buFont typeface="Arial" panose="020B0604020202020204" pitchFamily="34" charset="0"/>
              <a:buChar char="•"/>
            </a:pPr>
            <a:r>
              <a:rPr lang="en-US" b="1" dirty="0"/>
              <a:t>Consistency</a:t>
            </a:r>
            <a:r>
              <a:rPr lang="en-US" dirty="0"/>
              <a:t>: Ensures all objects in a family adhere to the same structure.</a:t>
            </a:r>
          </a:p>
          <a:p>
            <a:pPr>
              <a:buFont typeface="Arial" panose="020B0604020202020204" pitchFamily="34" charset="0"/>
              <a:buChar char="•"/>
            </a:pPr>
            <a:r>
              <a:rPr lang="en-US" b="1" dirty="0"/>
              <a:t>Flexibility</a:t>
            </a:r>
            <a:r>
              <a:rPr lang="en-US" dirty="0"/>
              <a:t>: Simplifies switching between different families of objects.</a:t>
            </a:r>
          </a:p>
          <a:p>
            <a:pPr>
              <a:buFont typeface="Arial" panose="020B0604020202020204" pitchFamily="34" charset="0"/>
              <a:buChar char="•"/>
            </a:pPr>
            <a:r>
              <a:rPr lang="en-US" b="1" dirty="0"/>
              <a:t>Scalability</a:t>
            </a:r>
            <a:r>
              <a:rPr lang="en-US" dirty="0"/>
              <a:t>: Facilitates adding new families without altering existing code.</a:t>
            </a:r>
          </a:p>
          <a:p>
            <a:pPr>
              <a:buFont typeface="Arial" panose="020B0604020202020204" pitchFamily="34" charset="0"/>
              <a:buChar char="•"/>
            </a:pPr>
            <a:r>
              <a:rPr lang="en-US" b="1" dirty="0"/>
              <a:t>Code Reuse</a:t>
            </a:r>
            <a:r>
              <a:rPr lang="en-US" dirty="0"/>
              <a:t>: Encourages modular and reusable design by separating object creation</a:t>
            </a:r>
          </a:p>
        </p:txBody>
      </p:sp>
    </p:spTree>
    <p:extLst>
      <p:ext uri="{BB962C8B-B14F-4D97-AF65-F5344CB8AC3E}">
        <p14:creationId xmlns:p14="http://schemas.microsoft.com/office/powerpoint/2010/main" val="423784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EBE86-D81A-9E58-3C25-43AB96280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5974F-FD9D-5BBD-5A20-C9E66C289BD8}"/>
              </a:ext>
            </a:extLst>
          </p:cNvPr>
          <p:cNvSpPr>
            <a:spLocks noGrp="1"/>
          </p:cNvSpPr>
          <p:nvPr>
            <p:ph type="title"/>
          </p:nvPr>
        </p:nvSpPr>
        <p:spPr/>
        <p:txBody>
          <a:bodyPr/>
          <a:lstStyle/>
          <a:p>
            <a:r>
              <a:rPr lang="en-US" dirty="0"/>
              <a:t>Down sides of An abstract factory</a:t>
            </a:r>
          </a:p>
        </p:txBody>
      </p:sp>
      <p:sp>
        <p:nvSpPr>
          <p:cNvPr id="3" name="Content Placeholder 2">
            <a:extLst>
              <a:ext uri="{FF2B5EF4-FFF2-40B4-BE49-F238E27FC236}">
                <a16:creationId xmlns:a16="http://schemas.microsoft.com/office/drawing/2014/main" id="{A82F1A1D-522A-81F6-A5A0-5EECFAE2D373}"/>
              </a:ext>
            </a:extLst>
          </p:cNvPr>
          <p:cNvSpPr>
            <a:spLocks noGrp="1"/>
          </p:cNvSpPr>
          <p:nvPr>
            <p:ph idx="1"/>
          </p:nvPr>
        </p:nvSpPr>
        <p:spPr/>
        <p:txBody>
          <a:bodyPr/>
          <a:lstStyle/>
          <a:p>
            <a:pPr>
              <a:buFont typeface="Arial" panose="020B0604020202020204" pitchFamily="34" charset="0"/>
              <a:buChar char="•"/>
            </a:pPr>
            <a:r>
              <a:rPr lang="en-US" b="1" dirty="0"/>
              <a:t>Complexity</a:t>
            </a:r>
            <a:r>
              <a:rPr lang="en-US" dirty="0"/>
              <a:t>: Adds extra layers of abstraction and increases initial development effort.</a:t>
            </a:r>
          </a:p>
          <a:p>
            <a:pPr>
              <a:buFont typeface="Arial" panose="020B0604020202020204" pitchFamily="34" charset="0"/>
              <a:buChar char="•"/>
            </a:pPr>
            <a:r>
              <a:rPr lang="en-US" b="1" dirty="0"/>
              <a:t>Rigidity</a:t>
            </a:r>
            <a:r>
              <a:rPr lang="en-US" dirty="0"/>
              <a:t>: Can be challenging to introduce new products into existing families.</a:t>
            </a:r>
          </a:p>
          <a:p>
            <a:pPr>
              <a:buFont typeface="Arial" panose="020B0604020202020204" pitchFamily="34" charset="0"/>
              <a:buChar char="•"/>
            </a:pPr>
            <a:r>
              <a:rPr lang="en-US" b="1" dirty="0"/>
              <a:t>Overhead</a:t>
            </a:r>
            <a:r>
              <a:rPr lang="en-US" dirty="0"/>
              <a:t>: May lead to unnecessary complexity if the application doesn’t require multiple product families.</a:t>
            </a:r>
          </a:p>
        </p:txBody>
      </p:sp>
    </p:spTree>
    <p:extLst>
      <p:ext uri="{BB962C8B-B14F-4D97-AF65-F5344CB8AC3E}">
        <p14:creationId xmlns:p14="http://schemas.microsoft.com/office/powerpoint/2010/main" val="3331678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42064-B5B4-2FF2-D122-4AA066CA66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F58F8-B208-1AFD-71A8-16FEC19D6EBE}"/>
              </a:ext>
            </a:extLst>
          </p:cNvPr>
          <p:cNvSpPr>
            <a:spLocks noGrp="1"/>
          </p:cNvSpPr>
          <p:nvPr>
            <p:ph type="title"/>
          </p:nvPr>
        </p:nvSpPr>
        <p:spPr>
          <a:xfrm>
            <a:off x="620485" y="3161624"/>
            <a:ext cx="10131427" cy="1468800"/>
          </a:xfrm>
        </p:spPr>
        <p:txBody>
          <a:bodyPr/>
          <a:lstStyle/>
          <a:p>
            <a:r>
              <a:rPr lang="en-US" dirty="0"/>
              <a:t>What are some Scenarios where abstract factories Might be Useful? </a:t>
            </a:r>
          </a:p>
        </p:txBody>
      </p:sp>
      <p:sp>
        <p:nvSpPr>
          <p:cNvPr id="3" name="Text Placeholder 2">
            <a:extLst>
              <a:ext uri="{FF2B5EF4-FFF2-40B4-BE49-F238E27FC236}">
                <a16:creationId xmlns:a16="http://schemas.microsoft.com/office/drawing/2014/main" id="{C1B1A379-DD76-69AE-CC46-3DCCA2818B5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6266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9DC45-3D82-614F-5A8E-A5E7FABD2B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9ED3F98-80EF-C652-27AA-74948DDA6D18}"/>
              </a:ext>
            </a:extLst>
          </p:cNvPr>
          <p:cNvSpPr>
            <a:spLocks noGrp="1"/>
          </p:cNvSpPr>
          <p:nvPr>
            <p:ph type="title"/>
          </p:nvPr>
        </p:nvSpPr>
        <p:spPr/>
        <p:txBody>
          <a:bodyPr/>
          <a:lstStyle/>
          <a:p>
            <a:r>
              <a:rPr lang="en-US" dirty="0"/>
              <a:t>Scenarios where abstract Factories are often Used</a:t>
            </a:r>
          </a:p>
        </p:txBody>
      </p:sp>
      <p:sp>
        <p:nvSpPr>
          <p:cNvPr id="5" name="Content Placeholder 4">
            <a:extLst>
              <a:ext uri="{FF2B5EF4-FFF2-40B4-BE49-F238E27FC236}">
                <a16:creationId xmlns:a16="http://schemas.microsoft.com/office/drawing/2014/main" id="{A9EF0AC1-D597-A007-1C0A-DBAA1BCD8BA0}"/>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340612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89AC6-3F1D-9DC7-9551-F476378F2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73232-FDFB-6F87-07AF-39463FA27DBC}"/>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A8D0A05C-ABBA-B6FE-91CD-9CAAB05969A3}"/>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2652737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62627-7B54-7A18-B567-EE3275389D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4C16954-A719-377A-660E-65B20E798BF8}"/>
              </a:ext>
            </a:extLst>
          </p:cNvPr>
          <p:cNvSpPr>
            <a:spLocks noGrp="1"/>
          </p:cNvSpPr>
          <p:nvPr>
            <p:ph type="title"/>
          </p:nvPr>
        </p:nvSpPr>
        <p:spPr/>
        <p:txBody>
          <a:bodyPr/>
          <a:lstStyle/>
          <a:p>
            <a:r>
              <a:rPr lang="en-US" dirty="0"/>
              <a:t>Factory Method and S.O.L.I.D.</a:t>
            </a:r>
          </a:p>
        </p:txBody>
      </p:sp>
      <p:sp>
        <p:nvSpPr>
          <p:cNvPr id="3" name="Content Placeholder 2">
            <a:extLst>
              <a:ext uri="{FF2B5EF4-FFF2-40B4-BE49-F238E27FC236}">
                <a16:creationId xmlns:a16="http://schemas.microsoft.com/office/drawing/2014/main" id="{8457851D-EAF8-6B94-6CF7-74E1B0A9A51E}"/>
              </a:ext>
            </a:extLst>
          </p:cNvPr>
          <p:cNvSpPr>
            <a:spLocks noGrp="1" noChangeArrowheads="1"/>
          </p:cNvSpPr>
          <p:nvPr>
            <p:ph idx="1"/>
          </p:nvPr>
        </p:nvSpPr>
        <p:spPr bwMode="auto">
          <a:xfrm>
            <a:off x="532488" y="2327384"/>
            <a:ext cx="1024081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Single Responsibility Principle (SRP)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Encapsulates object creation within dedicated factory classes, simplifying code maintenance.</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Open/Closed Principle (OCP)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Abstract factories can be extended to support new object families without modifying existing code.</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Liskov</a:t>
            </a:r>
            <a:r>
              <a:rPr kumimoji="0" lang="en-US" altLang="en-US" b="1" i="0" u="none" strike="noStrike" cap="none" normalizeH="0" baseline="0" dirty="0">
                <a:ln>
                  <a:noFill/>
                </a:ln>
                <a:solidFill>
                  <a:schemeClr val="tx1"/>
                </a:solidFill>
                <a:effectLst/>
                <a:latin typeface="Arial" panose="020B0604020202020204" pitchFamily="34" charset="0"/>
              </a:rPr>
              <a:t> Substitution Principle (LSP)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Product abstractions ensure that any derived class can replace its base class without issues.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Interface Segregation Principle (ISP)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Defines specific interfaces for product families to avoid bloated and irrelevant methods.</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Dependency Inversion Principle (DIP)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High-level modules depend on abstractions, not concrete implementations, promoting flexibility.</a:t>
            </a:r>
          </a:p>
        </p:txBody>
      </p:sp>
    </p:spTree>
    <p:extLst>
      <p:ext uri="{BB962C8B-B14F-4D97-AF65-F5344CB8AC3E}">
        <p14:creationId xmlns:p14="http://schemas.microsoft.com/office/powerpoint/2010/main" val="235409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6E237-ECD7-72BC-6317-CC3F96F6A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DBA3A-3B7B-87BF-634A-58D43886A1B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73B83E1-7B3D-41A5-A6A2-4FB99C55DACC}"/>
              </a:ext>
            </a:extLst>
          </p:cNvPr>
          <p:cNvSpPr>
            <a:spLocks noGrp="1"/>
          </p:cNvSpPr>
          <p:nvPr>
            <p:ph type="body" idx="1"/>
          </p:nvPr>
        </p:nvSpPr>
        <p:spPr>
          <a:xfrm>
            <a:off x="685799" y="4624981"/>
            <a:ext cx="10131428" cy="860400"/>
          </a:xfrm>
        </p:spPr>
        <p:txBody>
          <a:bodyPr/>
          <a:lstStyle/>
          <a:p>
            <a:r>
              <a:rPr lang="en-US" dirty="0"/>
              <a:t>Abstract Factory</a:t>
            </a:r>
          </a:p>
        </p:txBody>
      </p:sp>
    </p:spTree>
    <p:extLst>
      <p:ext uri="{BB962C8B-B14F-4D97-AF65-F5344CB8AC3E}">
        <p14:creationId xmlns:p14="http://schemas.microsoft.com/office/powerpoint/2010/main" val="1352130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A9F7F-8FF9-F15A-EEF0-4BA22DB99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397C9-42B8-F863-C36D-621AAA9433D6}"/>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D7942ABB-80F0-D089-A067-A2EF61801DFF}"/>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33567498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E87A7-D149-7A99-325A-C98C96E5D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CC5B1-D94C-982A-5B45-A9E34328F359}"/>
              </a:ext>
            </a:extLst>
          </p:cNvPr>
          <p:cNvSpPr>
            <a:spLocks noGrp="1"/>
          </p:cNvSpPr>
          <p:nvPr>
            <p:ph type="title"/>
          </p:nvPr>
        </p:nvSpPr>
        <p:spPr/>
        <p:txBody>
          <a:bodyPr/>
          <a:lstStyle/>
          <a:p>
            <a:r>
              <a:rPr lang="en-US" dirty="0"/>
              <a:t>Implementing an abstract factory in Code</a:t>
            </a:r>
          </a:p>
        </p:txBody>
      </p:sp>
      <p:sp>
        <p:nvSpPr>
          <p:cNvPr id="3" name="Text Placeholder 2">
            <a:extLst>
              <a:ext uri="{FF2B5EF4-FFF2-40B4-BE49-F238E27FC236}">
                <a16:creationId xmlns:a16="http://schemas.microsoft.com/office/drawing/2014/main" id="{350AF4C6-50D4-FD60-8178-89F0802DE4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461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461C-5821-4613-EB2D-0D14A22E163F}"/>
              </a:ext>
            </a:extLst>
          </p:cNvPr>
          <p:cNvSpPr>
            <a:spLocks noGrp="1"/>
          </p:cNvSpPr>
          <p:nvPr>
            <p:ph type="title"/>
          </p:nvPr>
        </p:nvSpPr>
        <p:spPr/>
        <p:txBody>
          <a:bodyPr/>
          <a:lstStyle/>
          <a:p>
            <a:r>
              <a:rPr lang="en-US" dirty="0"/>
              <a:t>Singleton Prerequisite</a:t>
            </a:r>
          </a:p>
        </p:txBody>
      </p:sp>
      <p:sp>
        <p:nvSpPr>
          <p:cNvPr id="3" name="Text Placeholder 2">
            <a:extLst>
              <a:ext uri="{FF2B5EF4-FFF2-40B4-BE49-F238E27FC236}">
                <a16:creationId xmlns:a16="http://schemas.microsoft.com/office/drawing/2014/main" id="{10962CBD-D0E6-2418-88BB-0E0A8CF2AD0F}"/>
              </a:ext>
            </a:extLst>
          </p:cNvPr>
          <p:cNvSpPr>
            <a:spLocks noGrp="1"/>
          </p:cNvSpPr>
          <p:nvPr>
            <p:ph type="body" idx="1"/>
          </p:nvPr>
        </p:nvSpPr>
        <p:spPr/>
        <p:txBody>
          <a:bodyPr/>
          <a:lstStyle/>
          <a:p>
            <a:r>
              <a:rPr lang="en-US" dirty="0"/>
              <a:t>IOC Container</a:t>
            </a:r>
          </a:p>
        </p:txBody>
      </p:sp>
    </p:spTree>
    <p:extLst>
      <p:ext uri="{BB962C8B-B14F-4D97-AF65-F5344CB8AC3E}">
        <p14:creationId xmlns:p14="http://schemas.microsoft.com/office/powerpoint/2010/main" val="31208932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1FD90-55F0-8103-6BD1-A72A55F2B2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549C2B-A002-DF07-517C-40935C6DEBE8}"/>
              </a:ext>
            </a:extLst>
          </p:cNvPr>
          <p:cNvSpPr>
            <a:spLocks noGrp="1"/>
          </p:cNvSpPr>
          <p:nvPr>
            <p:ph type="ctrTitle"/>
          </p:nvPr>
        </p:nvSpPr>
        <p:spPr/>
        <p:txBody>
          <a:bodyPr/>
          <a:lstStyle/>
          <a:p>
            <a:r>
              <a:rPr lang="en-US" dirty="0"/>
              <a:t>Week 3</a:t>
            </a:r>
          </a:p>
        </p:txBody>
      </p:sp>
      <p:sp>
        <p:nvSpPr>
          <p:cNvPr id="3" name="Subtitle 2">
            <a:extLst>
              <a:ext uri="{FF2B5EF4-FFF2-40B4-BE49-F238E27FC236}">
                <a16:creationId xmlns:a16="http://schemas.microsoft.com/office/drawing/2014/main" id="{6DD9B3A5-84C3-9AAD-01E6-689F7E11B70A}"/>
              </a:ext>
            </a:extLst>
          </p:cNvPr>
          <p:cNvSpPr>
            <a:spLocks noGrp="1"/>
          </p:cNvSpPr>
          <p:nvPr>
            <p:ph type="subTitle" idx="1"/>
          </p:nvPr>
        </p:nvSpPr>
        <p:spPr/>
        <p:txBody>
          <a:bodyPr/>
          <a:lstStyle/>
          <a:p>
            <a:r>
              <a:rPr lang="en-US" dirty="0"/>
              <a:t>Case Enumeration / Commonality Variability / State Design pattern</a:t>
            </a:r>
          </a:p>
        </p:txBody>
      </p:sp>
    </p:spTree>
    <p:extLst>
      <p:ext uri="{BB962C8B-B14F-4D97-AF65-F5344CB8AC3E}">
        <p14:creationId xmlns:p14="http://schemas.microsoft.com/office/powerpoint/2010/main" val="1538487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1555-73BD-9C7E-AFB5-48EA654343A7}"/>
              </a:ext>
            </a:extLst>
          </p:cNvPr>
          <p:cNvSpPr>
            <a:spLocks noGrp="1"/>
          </p:cNvSpPr>
          <p:nvPr>
            <p:ph type="title"/>
          </p:nvPr>
        </p:nvSpPr>
        <p:spPr/>
        <p:txBody>
          <a:bodyPr/>
          <a:lstStyle/>
          <a:p>
            <a:r>
              <a:rPr lang="en-US" dirty="0"/>
              <a:t>Enumerating Cases</a:t>
            </a:r>
          </a:p>
        </p:txBody>
      </p:sp>
      <p:sp>
        <p:nvSpPr>
          <p:cNvPr id="3" name="Text Placeholder 2">
            <a:extLst>
              <a:ext uri="{FF2B5EF4-FFF2-40B4-BE49-F238E27FC236}">
                <a16:creationId xmlns:a16="http://schemas.microsoft.com/office/drawing/2014/main" id="{8BE79200-7833-AB2E-0BB0-09A028EFD97A}"/>
              </a:ext>
            </a:extLst>
          </p:cNvPr>
          <p:cNvSpPr>
            <a:spLocks noGrp="1"/>
          </p:cNvSpPr>
          <p:nvPr>
            <p:ph type="body" idx="1"/>
          </p:nvPr>
        </p:nvSpPr>
        <p:spPr/>
        <p:txBody>
          <a:bodyPr/>
          <a:lstStyle/>
          <a:p>
            <a:r>
              <a:rPr lang="en-US" dirty="0"/>
              <a:t>Commonality Variability Analysis and other approaches</a:t>
            </a:r>
          </a:p>
        </p:txBody>
      </p:sp>
    </p:spTree>
    <p:extLst>
      <p:ext uri="{BB962C8B-B14F-4D97-AF65-F5344CB8AC3E}">
        <p14:creationId xmlns:p14="http://schemas.microsoft.com/office/powerpoint/2010/main" val="20590309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EB54-8D9A-83E4-49F3-FCA134C866EC}"/>
              </a:ext>
            </a:extLst>
          </p:cNvPr>
          <p:cNvSpPr>
            <a:spLocks noGrp="1"/>
          </p:cNvSpPr>
          <p:nvPr>
            <p:ph type="title"/>
          </p:nvPr>
        </p:nvSpPr>
        <p:spPr/>
        <p:txBody>
          <a:bodyPr/>
          <a:lstStyle/>
          <a:p>
            <a:r>
              <a:rPr lang="en-US" dirty="0"/>
              <a:t>Commonality Variability Analysis</a:t>
            </a:r>
          </a:p>
        </p:txBody>
      </p:sp>
      <p:sp>
        <p:nvSpPr>
          <p:cNvPr id="3" name="Text Placeholder 2">
            <a:extLst>
              <a:ext uri="{FF2B5EF4-FFF2-40B4-BE49-F238E27FC236}">
                <a16:creationId xmlns:a16="http://schemas.microsoft.com/office/drawing/2014/main" id="{CEB7078C-61B9-1B1A-CEFE-1DE36C4AB6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7216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EF81F-A844-C4C0-06EE-0E16BC55DA4B}"/>
              </a:ext>
            </a:extLst>
          </p:cNvPr>
          <p:cNvSpPr>
            <a:spLocks noGrp="1"/>
          </p:cNvSpPr>
          <p:nvPr>
            <p:ph type="title"/>
          </p:nvPr>
        </p:nvSpPr>
        <p:spPr/>
        <p:txBody>
          <a:bodyPr/>
          <a:lstStyle/>
          <a:p>
            <a:r>
              <a:rPr lang="en-US" dirty="0"/>
              <a:t>What is Commonality </a:t>
            </a:r>
            <a:r>
              <a:rPr lang="en-US" dirty="0" err="1"/>
              <a:t>Variablity</a:t>
            </a:r>
            <a:r>
              <a:rPr lang="en-US" dirty="0"/>
              <a:t> Analysis</a:t>
            </a:r>
          </a:p>
        </p:txBody>
      </p:sp>
      <p:sp>
        <p:nvSpPr>
          <p:cNvPr id="5" name="Content Placeholder 4">
            <a:extLst>
              <a:ext uri="{FF2B5EF4-FFF2-40B4-BE49-F238E27FC236}">
                <a16:creationId xmlns:a16="http://schemas.microsoft.com/office/drawing/2014/main" id="{047D2611-1FA6-7D75-4213-F9AE1558FD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5967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925C-8759-53A5-61BA-7BE1CCE9688A}"/>
              </a:ext>
            </a:extLst>
          </p:cNvPr>
          <p:cNvSpPr>
            <a:spLocks noGrp="1"/>
          </p:cNvSpPr>
          <p:nvPr>
            <p:ph type="title"/>
          </p:nvPr>
        </p:nvSpPr>
        <p:spPr/>
        <p:txBody>
          <a:bodyPr/>
          <a:lstStyle/>
          <a:p>
            <a:r>
              <a:rPr lang="en-US" dirty="0"/>
              <a:t>How do we Apply Commonality Variability Analysis</a:t>
            </a:r>
          </a:p>
        </p:txBody>
      </p:sp>
      <p:sp>
        <p:nvSpPr>
          <p:cNvPr id="3" name="Content Placeholder 2">
            <a:extLst>
              <a:ext uri="{FF2B5EF4-FFF2-40B4-BE49-F238E27FC236}">
                <a16:creationId xmlns:a16="http://schemas.microsoft.com/office/drawing/2014/main" id="{CEB00A7C-E2BD-11E8-CB0B-E0B475A9BDA5}"/>
              </a:ext>
            </a:extLst>
          </p:cNvPr>
          <p:cNvSpPr>
            <a:spLocks noGrp="1"/>
          </p:cNvSpPr>
          <p:nvPr>
            <p:ph idx="1"/>
          </p:nvPr>
        </p:nvSpPr>
        <p:spPr/>
        <p:txBody>
          <a:bodyPr/>
          <a:lstStyle/>
          <a:p>
            <a:pPr marL="342900" indent="-342900">
              <a:buAutoNum type="arabicPeriod"/>
            </a:pPr>
            <a:r>
              <a:rPr lang="en-US" dirty="0"/>
              <a:t>Establish the Scope</a:t>
            </a:r>
          </a:p>
          <a:p>
            <a:pPr marL="342900" indent="-342900">
              <a:buAutoNum type="arabicPeriod"/>
            </a:pPr>
            <a:r>
              <a:rPr lang="en-US" dirty="0"/>
              <a:t>Identify Commonalities and Variabilities</a:t>
            </a:r>
          </a:p>
          <a:p>
            <a:pPr marL="342900" indent="-342900">
              <a:buAutoNum type="arabicPeriod"/>
            </a:pPr>
            <a:r>
              <a:rPr lang="en-US" dirty="0"/>
              <a:t>Bound the Variabilities </a:t>
            </a:r>
          </a:p>
          <a:p>
            <a:pPr marL="342900" indent="-342900">
              <a:buAutoNum type="arabicPeriod"/>
            </a:pPr>
            <a:r>
              <a:rPr lang="en-US" dirty="0"/>
              <a:t>Exploit the Commonalities</a:t>
            </a:r>
          </a:p>
          <a:p>
            <a:pPr marL="342900" indent="-342900">
              <a:buAutoNum type="arabicPeriod"/>
            </a:pPr>
            <a:r>
              <a:rPr lang="en-US" dirty="0"/>
              <a:t>Accommodate the variabilities</a:t>
            </a:r>
          </a:p>
        </p:txBody>
      </p:sp>
    </p:spTree>
    <p:extLst>
      <p:ext uri="{BB962C8B-B14F-4D97-AF65-F5344CB8AC3E}">
        <p14:creationId xmlns:p14="http://schemas.microsoft.com/office/powerpoint/2010/main" val="2768297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7BD0-8E42-8A3E-6A5A-07739343D093}"/>
              </a:ext>
            </a:extLst>
          </p:cNvPr>
          <p:cNvSpPr>
            <a:spLocks noGrp="1"/>
          </p:cNvSpPr>
          <p:nvPr>
            <p:ph type="title"/>
          </p:nvPr>
        </p:nvSpPr>
        <p:spPr/>
        <p:txBody>
          <a:bodyPr/>
          <a:lstStyle/>
          <a:p>
            <a:r>
              <a:rPr lang="en-US" dirty="0"/>
              <a:t>Commonality Variability with Magic</a:t>
            </a:r>
          </a:p>
        </p:txBody>
      </p:sp>
      <p:sp>
        <p:nvSpPr>
          <p:cNvPr id="3" name="Content Placeholder 2">
            <a:extLst>
              <a:ext uri="{FF2B5EF4-FFF2-40B4-BE49-F238E27FC236}">
                <a16:creationId xmlns:a16="http://schemas.microsoft.com/office/drawing/2014/main" id="{7A5773A7-BEF5-A4D3-0EE9-4E8B5A53AA63}"/>
              </a:ext>
            </a:extLst>
          </p:cNvPr>
          <p:cNvSpPr>
            <a:spLocks noGrp="1"/>
          </p:cNvSpPr>
          <p:nvPr>
            <p:ph idx="1"/>
          </p:nvPr>
        </p:nvSpPr>
        <p:spPr/>
        <p:txBody>
          <a:bodyPr>
            <a:normAutofit fontScale="92500" lnSpcReduction="10000"/>
          </a:bodyPr>
          <a:lstStyle/>
          <a:p>
            <a:pPr marL="0" indent="0">
              <a:buNone/>
            </a:pPr>
            <a:r>
              <a:rPr lang="en-US" dirty="0"/>
              <a:t>We will be doing a commonality variability study with Magic the Gathering Cards.</a:t>
            </a:r>
          </a:p>
          <a:p>
            <a:pPr marL="0" indent="0">
              <a:buNone/>
            </a:pPr>
            <a:r>
              <a:rPr lang="en-US" dirty="0"/>
              <a:t>Don’t worry if you don’t play magic it </a:t>
            </a:r>
            <a:r>
              <a:rPr lang="en-US" dirty="0" err="1"/>
              <a:t>dosen’t</a:t>
            </a:r>
            <a:r>
              <a:rPr lang="en-US" dirty="0"/>
              <a:t> matter.</a:t>
            </a:r>
          </a:p>
          <a:p>
            <a:pPr marL="0" indent="0">
              <a:buNone/>
            </a:pPr>
            <a:r>
              <a:rPr lang="en-US" dirty="0"/>
              <a:t>People who play magic or other card games may be able to find additional commonalities and variability but that is not the point. The point is to look at what you have and do this to the best of your ability based on what is in front of you.</a:t>
            </a:r>
          </a:p>
          <a:p>
            <a:pPr marL="0" indent="0">
              <a:buNone/>
            </a:pPr>
            <a:r>
              <a:rPr lang="en-US" dirty="0"/>
              <a:t>I will put up an anatomy of a magic card up on the board so that you can see what things mean on the cards but again finding the obvious commonalities and variability in the cards is what is important.</a:t>
            </a:r>
          </a:p>
          <a:p>
            <a:pPr marL="0" indent="0">
              <a:buNone/>
            </a:pPr>
            <a:r>
              <a:rPr lang="en-US" dirty="0"/>
              <a:t>You will have 15 cards to start with.  Apply these principles to your starting cards.</a:t>
            </a:r>
          </a:p>
          <a:p>
            <a:pPr marL="0" indent="0">
              <a:buNone/>
            </a:pPr>
            <a:r>
              <a:rPr lang="en-US" dirty="0"/>
              <a:t>Do not worry about doing damage to these cards they will be tossed after class or you can keep them whatever.</a:t>
            </a:r>
          </a:p>
          <a:p>
            <a:pPr marL="0" indent="0">
              <a:buNone/>
            </a:pPr>
            <a:r>
              <a:rPr lang="en-US" dirty="0"/>
              <a:t>I put </a:t>
            </a:r>
            <a:r>
              <a:rPr lang="en-US" dirty="0" err="1"/>
              <a:t>sleves</a:t>
            </a:r>
            <a:r>
              <a:rPr lang="en-US" dirty="0"/>
              <a:t> on them not to product them but so you can use dry erase markers to write on them and erase if you want to.</a:t>
            </a:r>
          </a:p>
        </p:txBody>
      </p:sp>
    </p:spTree>
    <p:extLst>
      <p:ext uri="{BB962C8B-B14F-4D97-AF65-F5344CB8AC3E}">
        <p14:creationId xmlns:p14="http://schemas.microsoft.com/office/powerpoint/2010/main" val="26523608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5C63-F264-8A36-C616-FBEA16C5350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FB847B9-F248-C4A6-FA38-0B61108FBE31}"/>
              </a:ext>
            </a:extLst>
          </p:cNvPr>
          <p:cNvPicPr>
            <a:picLocks noGrp="1" noChangeAspect="1"/>
          </p:cNvPicPr>
          <p:nvPr>
            <p:ph idx="1"/>
          </p:nvPr>
        </p:nvPicPr>
        <p:blipFill>
          <a:blip r:embed="rId3"/>
          <a:stretch>
            <a:fillRect/>
          </a:stretch>
        </p:blipFill>
        <p:spPr>
          <a:xfrm>
            <a:off x="538843" y="-5787"/>
            <a:ext cx="10848948" cy="6775552"/>
          </a:xfrm>
        </p:spPr>
      </p:pic>
    </p:spTree>
    <p:extLst>
      <p:ext uri="{BB962C8B-B14F-4D97-AF65-F5344CB8AC3E}">
        <p14:creationId xmlns:p14="http://schemas.microsoft.com/office/powerpoint/2010/main" val="42534375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D658-22EA-B2EB-F064-11302D5FA567}"/>
              </a:ext>
            </a:extLst>
          </p:cNvPr>
          <p:cNvSpPr>
            <a:spLocks noGrp="1"/>
          </p:cNvSpPr>
          <p:nvPr>
            <p:ph type="title"/>
          </p:nvPr>
        </p:nvSpPr>
        <p:spPr/>
        <p:txBody>
          <a:bodyPr/>
          <a:lstStyle/>
          <a:p>
            <a:r>
              <a:rPr lang="en-US" dirty="0"/>
              <a:t>Initial assessment (5 Min)</a:t>
            </a:r>
          </a:p>
        </p:txBody>
      </p:sp>
      <p:sp>
        <p:nvSpPr>
          <p:cNvPr id="3" name="Content Placeholder 2">
            <a:extLst>
              <a:ext uri="{FF2B5EF4-FFF2-40B4-BE49-F238E27FC236}">
                <a16:creationId xmlns:a16="http://schemas.microsoft.com/office/drawing/2014/main" id="{C16FA16B-E70D-5945-C29B-425235D312BD}"/>
              </a:ext>
            </a:extLst>
          </p:cNvPr>
          <p:cNvSpPr>
            <a:spLocks noGrp="1"/>
          </p:cNvSpPr>
          <p:nvPr>
            <p:ph idx="1"/>
          </p:nvPr>
        </p:nvSpPr>
        <p:spPr/>
        <p:txBody>
          <a:bodyPr/>
          <a:lstStyle/>
          <a:p>
            <a:r>
              <a:rPr lang="en-US" dirty="0"/>
              <a:t>Each of you has a magic card.</a:t>
            </a:r>
          </a:p>
          <a:p>
            <a:r>
              <a:rPr lang="en-US" dirty="0"/>
              <a:t>Look at your magic card and at the top of an index card (one card per attribute)  list as many attributes as you can of the card you are looking at.</a:t>
            </a:r>
          </a:p>
        </p:txBody>
      </p:sp>
    </p:spTree>
    <p:extLst>
      <p:ext uri="{BB962C8B-B14F-4D97-AF65-F5344CB8AC3E}">
        <p14:creationId xmlns:p14="http://schemas.microsoft.com/office/powerpoint/2010/main" val="26941343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6360-AAA0-516D-077A-B548649B7476}"/>
              </a:ext>
            </a:extLst>
          </p:cNvPr>
          <p:cNvSpPr>
            <a:spLocks noGrp="1"/>
          </p:cNvSpPr>
          <p:nvPr>
            <p:ph type="title"/>
          </p:nvPr>
        </p:nvSpPr>
        <p:spPr/>
        <p:txBody>
          <a:bodyPr/>
          <a:lstStyle/>
          <a:p>
            <a:r>
              <a:rPr lang="en-US" dirty="0"/>
              <a:t>Establish the Scope Take 10 Min</a:t>
            </a:r>
          </a:p>
        </p:txBody>
      </p:sp>
      <p:sp>
        <p:nvSpPr>
          <p:cNvPr id="3" name="Content Placeholder 2">
            <a:extLst>
              <a:ext uri="{FF2B5EF4-FFF2-40B4-BE49-F238E27FC236}">
                <a16:creationId xmlns:a16="http://schemas.microsoft.com/office/drawing/2014/main" id="{D99FA6EB-5634-0309-194C-E1E141140DAE}"/>
              </a:ext>
            </a:extLst>
          </p:cNvPr>
          <p:cNvSpPr>
            <a:spLocks noGrp="1"/>
          </p:cNvSpPr>
          <p:nvPr>
            <p:ph idx="1"/>
          </p:nvPr>
        </p:nvSpPr>
        <p:spPr/>
        <p:txBody>
          <a:bodyPr>
            <a:normAutofit lnSpcReduction="10000"/>
          </a:bodyPr>
          <a:lstStyle/>
          <a:p>
            <a:pPr marL="0" indent="0">
              <a:buNone/>
            </a:pPr>
            <a:r>
              <a:rPr lang="en-US" dirty="0"/>
              <a:t>Now as a team look at all the cards your team has.</a:t>
            </a:r>
          </a:p>
          <a:p>
            <a:pPr marL="0" indent="0">
              <a:buNone/>
            </a:pPr>
            <a:r>
              <a:rPr lang="en-US" dirty="0"/>
              <a:t>Try and discover what the full scope of the cards you have include.</a:t>
            </a:r>
          </a:p>
          <a:p>
            <a:pPr marL="0" indent="0">
              <a:buNone/>
            </a:pPr>
            <a:r>
              <a:rPr lang="en-US" dirty="0"/>
              <a:t>As a help magic only has 5 main colors you can see the colors represented as dots on the back of the cards.</a:t>
            </a:r>
          </a:p>
          <a:p>
            <a:pPr marL="0" indent="0">
              <a:buNone/>
            </a:pPr>
            <a:r>
              <a:rPr lang="en-US" dirty="0"/>
              <a:t>Cards can also be colorless.</a:t>
            </a:r>
          </a:p>
          <a:p>
            <a:pPr marL="0" indent="0">
              <a:buNone/>
            </a:pPr>
            <a:r>
              <a:rPr lang="en-US" dirty="0"/>
              <a:t>Outside of that established scope see what you can make of any other scope and looking at the cards you have eliminate any things you don’t believe are </a:t>
            </a:r>
            <a:r>
              <a:rPr lang="en-US" dirty="0" err="1"/>
              <a:t>pratical</a:t>
            </a:r>
            <a:r>
              <a:rPr lang="en-US" dirty="0"/>
              <a:t> changes that could be made.</a:t>
            </a:r>
          </a:p>
          <a:p>
            <a:pPr marL="0" indent="0">
              <a:buNone/>
            </a:pPr>
            <a:r>
              <a:rPr lang="en-US" dirty="0"/>
              <a:t>Write the elements of this scope on a single index card.  </a:t>
            </a:r>
          </a:p>
          <a:p>
            <a:pPr marL="0" indent="0">
              <a:buNone/>
            </a:pPr>
            <a:r>
              <a:rPr lang="en-US" dirty="0"/>
              <a:t>ALL THE CARDS YOU HAVE MUST BE IN SCOPE. (IE none of them can break the parameters of your scope)</a:t>
            </a:r>
          </a:p>
          <a:p>
            <a:pPr marL="0" indent="0">
              <a:buNone/>
            </a:pPr>
            <a:r>
              <a:rPr lang="en-US" dirty="0"/>
              <a:t>Determine at least 3 other things you will not allow within your scope or must exist to be included within your scope.</a:t>
            </a:r>
          </a:p>
        </p:txBody>
      </p:sp>
    </p:spTree>
    <p:extLst>
      <p:ext uri="{BB962C8B-B14F-4D97-AF65-F5344CB8AC3E}">
        <p14:creationId xmlns:p14="http://schemas.microsoft.com/office/powerpoint/2010/main" val="2018390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A3AE-132F-3B54-32E3-FB39924DE341}"/>
              </a:ext>
            </a:extLst>
          </p:cNvPr>
          <p:cNvSpPr>
            <a:spLocks noGrp="1"/>
          </p:cNvSpPr>
          <p:nvPr>
            <p:ph type="title"/>
          </p:nvPr>
        </p:nvSpPr>
        <p:spPr/>
        <p:txBody>
          <a:bodyPr/>
          <a:lstStyle/>
          <a:p>
            <a:r>
              <a:rPr lang="en-US" dirty="0"/>
              <a:t>Identify Commonalities / </a:t>
            </a:r>
            <a:r>
              <a:rPr lang="en-US" dirty="0" err="1"/>
              <a:t>Variablities</a:t>
            </a:r>
            <a:r>
              <a:rPr lang="en-US" dirty="0"/>
              <a:t> Setup (15 MIN)</a:t>
            </a:r>
          </a:p>
        </p:txBody>
      </p:sp>
      <p:sp>
        <p:nvSpPr>
          <p:cNvPr id="3" name="Content Placeholder 2">
            <a:extLst>
              <a:ext uri="{FF2B5EF4-FFF2-40B4-BE49-F238E27FC236}">
                <a16:creationId xmlns:a16="http://schemas.microsoft.com/office/drawing/2014/main" id="{8295392F-56BC-9208-822D-B0BE01DFFBE7}"/>
              </a:ext>
            </a:extLst>
          </p:cNvPr>
          <p:cNvSpPr>
            <a:spLocks noGrp="1"/>
          </p:cNvSpPr>
          <p:nvPr>
            <p:ph idx="1"/>
          </p:nvPr>
        </p:nvSpPr>
        <p:spPr/>
        <p:txBody>
          <a:bodyPr/>
          <a:lstStyle/>
          <a:p>
            <a:r>
              <a:rPr lang="en-US" dirty="0"/>
              <a:t>Take all the cards you created when you were doing your individual initial </a:t>
            </a:r>
            <a:r>
              <a:rPr lang="en-US" dirty="0" err="1"/>
              <a:t>assesments</a:t>
            </a:r>
            <a:r>
              <a:rPr lang="en-US" dirty="0"/>
              <a:t>.</a:t>
            </a:r>
          </a:p>
          <a:p>
            <a:r>
              <a:rPr lang="en-US" dirty="0"/>
              <a:t>Compare those cards to all the cards others created.</a:t>
            </a:r>
          </a:p>
          <a:p>
            <a:r>
              <a:rPr lang="en-US" dirty="0"/>
              <a:t>Throw away any duplicate attribute cards or combine similar concepts into one card.</a:t>
            </a:r>
          </a:p>
          <a:p>
            <a:r>
              <a:rPr lang="en-US" dirty="0"/>
              <a:t>Once you have gotten rid of extra cards come up with any additional attributes any of the cards you now know about have.</a:t>
            </a:r>
          </a:p>
          <a:p>
            <a:r>
              <a:rPr lang="en-US" dirty="0"/>
              <a:t>You should get more general (They all Have a color,  They all have a Name)</a:t>
            </a:r>
          </a:p>
          <a:p>
            <a:r>
              <a:rPr lang="en-US" dirty="0"/>
              <a:t>You should also get more specific (Some cards are sorcery cards)</a:t>
            </a:r>
          </a:p>
        </p:txBody>
      </p:sp>
    </p:spTree>
    <p:extLst>
      <p:ext uri="{BB962C8B-B14F-4D97-AF65-F5344CB8AC3E}">
        <p14:creationId xmlns:p14="http://schemas.microsoft.com/office/powerpoint/2010/main" val="225194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5CC284-0C99-DDAA-A0D6-1354002749F5}"/>
              </a:ext>
            </a:extLst>
          </p:cNvPr>
          <p:cNvSpPr>
            <a:spLocks noGrp="1"/>
          </p:cNvSpPr>
          <p:nvPr>
            <p:ph type="title"/>
          </p:nvPr>
        </p:nvSpPr>
        <p:spPr/>
        <p:txBody>
          <a:bodyPr/>
          <a:lstStyle/>
          <a:p>
            <a:r>
              <a:rPr lang="en-US" dirty="0"/>
              <a:t>What is an IOC container</a:t>
            </a:r>
          </a:p>
        </p:txBody>
      </p:sp>
      <p:sp>
        <p:nvSpPr>
          <p:cNvPr id="5" name="Content Placeholder 4">
            <a:extLst>
              <a:ext uri="{FF2B5EF4-FFF2-40B4-BE49-F238E27FC236}">
                <a16:creationId xmlns:a16="http://schemas.microsoft.com/office/drawing/2014/main" id="{F5D98DCB-CA36-641D-22C1-D3B5E8DE9B43}"/>
              </a:ext>
            </a:extLst>
          </p:cNvPr>
          <p:cNvSpPr>
            <a:spLocks noGrp="1"/>
          </p:cNvSpPr>
          <p:nvPr>
            <p:ph idx="1"/>
          </p:nvPr>
        </p:nvSpPr>
        <p:spPr/>
        <p:txBody>
          <a:bodyPr/>
          <a:lstStyle/>
          <a:p>
            <a:r>
              <a:rPr lang="en-US" dirty="0"/>
              <a:t>An IOC container is a way to resolve dependency trees when using Dependency Inversion.</a:t>
            </a:r>
          </a:p>
          <a:p>
            <a:r>
              <a:rPr lang="en-US" dirty="0"/>
              <a:t>Because dependency inversion requires a lot of instantiation of classes and IOC container can help you resolve an entire dependency tree.</a:t>
            </a:r>
          </a:p>
          <a:p>
            <a:r>
              <a:rPr lang="en-US" dirty="0"/>
              <a:t>IOC containers allow you to register an Interface with the constructor of a concrete object then whenever a implementation is needed you resolve your dependencies and as long as all the objects are registered it will resolve the whole dependency tree.</a:t>
            </a:r>
          </a:p>
          <a:p>
            <a:r>
              <a:rPr lang="en-US" dirty="0"/>
              <a:t>IOC containers help a system be more open closed by relying on abstractions rather than concrete classes.</a:t>
            </a:r>
          </a:p>
          <a:p>
            <a:r>
              <a:rPr lang="en-US" dirty="0"/>
              <a:t>It also makes Dependency Inversion much easier.</a:t>
            </a:r>
          </a:p>
          <a:p>
            <a:r>
              <a:rPr lang="en-US" dirty="0"/>
              <a:t>Finally It allows singleton objects to not need static methods improving testability.</a:t>
            </a:r>
          </a:p>
        </p:txBody>
      </p:sp>
    </p:spTree>
    <p:extLst>
      <p:ext uri="{BB962C8B-B14F-4D97-AF65-F5344CB8AC3E}">
        <p14:creationId xmlns:p14="http://schemas.microsoft.com/office/powerpoint/2010/main" val="6935999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0FAA-E3A8-0C1B-6E6A-3EF739106AD1}"/>
              </a:ext>
            </a:extLst>
          </p:cNvPr>
          <p:cNvSpPr>
            <a:spLocks noGrp="1"/>
          </p:cNvSpPr>
          <p:nvPr>
            <p:ph type="title"/>
          </p:nvPr>
        </p:nvSpPr>
        <p:spPr/>
        <p:txBody>
          <a:bodyPr/>
          <a:lstStyle/>
          <a:p>
            <a:r>
              <a:rPr lang="en-US" dirty="0"/>
              <a:t>Determine what cards fit in which group (15 Min)</a:t>
            </a:r>
          </a:p>
        </p:txBody>
      </p:sp>
      <p:sp>
        <p:nvSpPr>
          <p:cNvPr id="3" name="Content Placeholder 2">
            <a:extLst>
              <a:ext uri="{FF2B5EF4-FFF2-40B4-BE49-F238E27FC236}">
                <a16:creationId xmlns:a16="http://schemas.microsoft.com/office/drawing/2014/main" id="{0281F730-8D6B-BF22-F4B5-42449E7A9F4F}"/>
              </a:ext>
            </a:extLst>
          </p:cNvPr>
          <p:cNvSpPr>
            <a:spLocks noGrp="1"/>
          </p:cNvSpPr>
          <p:nvPr>
            <p:ph idx="1"/>
          </p:nvPr>
        </p:nvSpPr>
        <p:spPr/>
        <p:txBody>
          <a:bodyPr/>
          <a:lstStyle/>
          <a:p>
            <a:pPr marL="0" indent="0">
              <a:buNone/>
            </a:pPr>
            <a:r>
              <a:rPr lang="en-US" dirty="0"/>
              <a:t>You may want to number each of the individual cards to make this easier.</a:t>
            </a:r>
          </a:p>
          <a:p>
            <a:pPr marL="0" indent="0">
              <a:buNone/>
            </a:pPr>
            <a:r>
              <a:rPr lang="en-US" dirty="0"/>
              <a:t>For the next 15 min Grab a card from your pile of attributes and then go through each magic card card (It may help to have each person have a subset of cards)  If that card fits into that group write the name or number of that card on your index card.</a:t>
            </a:r>
          </a:p>
          <a:p>
            <a:pPr marL="0" indent="0">
              <a:buNone/>
            </a:pPr>
            <a:r>
              <a:rPr lang="en-US" dirty="0"/>
              <a:t>Keep doing this for each index card.</a:t>
            </a:r>
          </a:p>
          <a:p>
            <a:pPr marL="0" indent="0">
              <a:buNone/>
            </a:pPr>
            <a:r>
              <a:rPr lang="en-US" dirty="0"/>
              <a:t>If you run out of index cards figure out if there are attributes you are missing.  Make those cards and continue this activity with those cards as you make them.</a:t>
            </a:r>
          </a:p>
          <a:p>
            <a:pPr marL="0" indent="0">
              <a:buNone/>
            </a:pPr>
            <a:endParaRPr lang="en-US" dirty="0"/>
          </a:p>
        </p:txBody>
      </p:sp>
    </p:spTree>
    <p:extLst>
      <p:ext uri="{BB962C8B-B14F-4D97-AF65-F5344CB8AC3E}">
        <p14:creationId xmlns:p14="http://schemas.microsoft.com/office/powerpoint/2010/main" val="33469883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F2C1-FE35-759A-EB1B-55AACDE597E2}"/>
              </a:ext>
            </a:extLst>
          </p:cNvPr>
          <p:cNvSpPr>
            <a:spLocks noGrp="1"/>
          </p:cNvSpPr>
          <p:nvPr>
            <p:ph type="title"/>
          </p:nvPr>
        </p:nvSpPr>
        <p:spPr/>
        <p:txBody>
          <a:bodyPr/>
          <a:lstStyle/>
          <a:p>
            <a:r>
              <a:rPr lang="en-US" dirty="0"/>
              <a:t>Bound the </a:t>
            </a:r>
            <a:r>
              <a:rPr lang="en-US" dirty="0" err="1"/>
              <a:t>Variabilites</a:t>
            </a:r>
            <a:r>
              <a:rPr lang="en-US" dirty="0"/>
              <a:t> (10 Min)</a:t>
            </a:r>
          </a:p>
        </p:txBody>
      </p:sp>
      <p:sp>
        <p:nvSpPr>
          <p:cNvPr id="3" name="Content Placeholder 2">
            <a:extLst>
              <a:ext uri="{FF2B5EF4-FFF2-40B4-BE49-F238E27FC236}">
                <a16:creationId xmlns:a16="http://schemas.microsoft.com/office/drawing/2014/main" id="{59481873-3753-810C-6DAA-9605464675E0}"/>
              </a:ext>
            </a:extLst>
          </p:cNvPr>
          <p:cNvSpPr>
            <a:spLocks noGrp="1"/>
          </p:cNvSpPr>
          <p:nvPr>
            <p:ph idx="1"/>
          </p:nvPr>
        </p:nvSpPr>
        <p:spPr/>
        <p:txBody>
          <a:bodyPr/>
          <a:lstStyle/>
          <a:p>
            <a:pPr marL="0" indent="0">
              <a:buNone/>
            </a:pPr>
            <a:r>
              <a:rPr lang="en-US" dirty="0"/>
              <a:t>Put your scope card front and center so everyone can see it.</a:t>
            </a:r>
          </a:p>
          <a:p>
            <a:pPr marL="0" indent="0">
              <a:buNone/>
            </a:pPr>
            <a:r>
              <a:rPr lang="en-US" dirty="0"/>
              <a:t>For the next 10 minutes do the following</a:t>
            </a:r>
          </a:p>
          <a:p>
            <a:pPr marL="0" indent="0">
              <a:buNone/>
            </a:pPr>
            <a:r>
              <a:rPr lang="en-US" dirty="0"/>
              <a:t>Look at the variability cards you have.</a:t>
            </a:r>
          </a:p>
          <a:p>
            <a:pPr marL="0" indent="0">
              <a:buNone/>
            </a:pPr>
            <a:r>
              <a:rPr lang="en-US" dirty="0"/>
              <a:t>For each card as a group decide what the boundaries you want to place on that variability are.</a:t>
            </a:r>
          </a:p>
          <a:p>
            <a:pPr marL="0" indent="0">
              <a:buNone/>
            </a:pPr>
            <a:r>
              <a:rPr lang="en-US" dirty="0"/>
              <a:t>To do this the </a:t>
            </a:r>
            <a:r>
              <a:rPr lang="en-US" dirty="0" err="1"/>
              <a:t>boundries</a:t>
            </a:r>
            <a:r>
              <a:rPr lang="en-US" dirty="0"/>
              <a:t>.</a:t>
            </a:r>
          </a:p>
          <a:p>
            <a:pPr marL="342900" indent="-342900">
              <a:buFont typeface="+mj-lt"/>
              <a:buAutoNum type="arabicPeriod"/>
            </a:pPr>
            <a:r>
              <a:rPr lang="en-US" dirty="0"/>
              <a:t>Can not cause you to exclude any card that do not fit in to this variability.</a:t>
            </a:r>
          </a:p>
          <a:p>
            <a:pPr marL="342900" indent="-342900">
              <a:buFont typeface="+mj-lt"/>
              <a:buAutoNum type="arabicPeriod"/>
            </a:pPr>
            <a:r>
              <a:rPr lang="en-US" dirty="0"/>
              <a:t>Must account for all the cards that do exist within this variability.</a:t>
            </a:r>
          </a:p>
          <a:p>
            <a:pPr marL="342900" indent="-342900">
              <a:buFont typeface="+mj-lt"/>
              <a:buAutoNum type="arabicPeriod"/>
            </a:pPr>
            <a:r>
              <a:rPr lang="en-US" dirty="0"/>
              <a:t>Clearly define what does and does not fix in to this variation.</a:t>
            </a:r>
          </a:p>
          <a:p>
            <a:pPr marL="342900" indent="-3429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4587595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9179-93BB-13DC-0429-36B5EEB389AE}"/>
              </a:ext>
            </a:extLst>
          </p:cNvPr>
          <p:cNvSpPr>
            <a:spLocks noGrp="1"/>
          </p:cNvSpPr>
          <p:nvPr>
            <p:ph type="title"/>
          </p:nvPr>
        </p:nvSpPr>
        <p:spPr/>
        <p:txBody>
          <a:bodyPr/>
          <a:lstStyle/>
          <a:p>
            <a:r>
              <a:rPr lang="en-US" dirty="0"/>
              <a:t>Exploit the Commonalities (On a white board </a:t>
            </a:r>
            <a:r>
              <a:rPr lang="en-US" dirty="0" err="1"/>
              <a:t>Psudeo</a:t>
            </a:r>
            <a:r>
              <a:rPr lang="en-US" dirty="0"/>
              <a:t> Code)</a:t>
            </a:r>
          </a:p>
        </p:txBody>
      </p:sp>
      <p:sp>
        <p:nvSpPr>
          <p:cNvPr id="3" name="Content Placeholder 2">
            <a:extLst>
              <a:ext uri="{FF2B5EF4-FFF2-40B4-BE49-F238E27FC236}">
                <a16:creationId xmlns:a16="http://schemas.microsoft.com/office/drawing/2014/main" id="{E8CB738A-EBEF-668E-F424-03B728714624}"/>
              </a:ext>
            </a:extLst>
          </p:cNvPr>
          <p:cNvSpPr>
            <a:spLocks noGrp="1"/>
          </p:cNvSpPr>
          <p:nvPr>
            <p:ph idx="1"/>
          </p:nvPr>
        </p:nvSpPr>
        <p:spPr/>
        <p:txBody>
          <a:bodyPr/>
          <a:lstStyle/>
          <a:p>
            <a:pPr marL="0" indent="0">
              <a:buNone/>
            </a:pPr>
            <a:r>
              <a:rPr lang="en-US" dirty="0"/>
              <a:t>For the next 10 minutes look at all of the commonalities your card have.</a:t>
            </a:r>
          </a:p>
          <a:p>
            <a:pPr marL="0" indent="0">
              <a:buNone/>
            </a:pPr>
            <a:r>
              <a:rPr lang="en-US" dirty="0"/>
              <a:t>Create an interface (Or set of interfaces remember single responsibility and interface segregation) design that lists all of the properties that all the cards have in common.</a:t>
            </a:r>
          </a:p>
          <a:p>
            <a:pPr marL="0" indent="0">
              <a:buNone/>
            </a:pPr>
            <a:r>
              <a:rPr lang="en-US" dirty="0"/>
              <a:t>Create a Card Class that inherits all of these interfaces.</a:t>
            </a:r>
          </a:p>
        </p:txBody>
      </p:sp>
    </p:spTree>
    <p:extLst>
      <p:ext uri="{BB962C8B-B14F-4D97-AF65-F5344CB8AC3E}">
        <p14:creationId xmlns:p14="http://schemas.microsoft.com/office/powerpoint/2010/main" val="31488758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45CF-D98C-EF3A-3145-6969D6554C46}"/>
              </a:ext>
            </a:extLst>
          </p:cNvPr>
          <p:cNvSpPr>
            <a:spLocks noGrp="1"/>
          </p:cNvSpPr>
          <p:nvPr>
            <p:ph type="title"/>
          </p:nvPr>
        </p:nvSpPr>
        <p:spPr/>
        <p:txBody>
          <a:bodyPr/>
          <a:lstStyle/>
          <a:p>
            <a:r>
              <a:rPr lang="en-US" dirty="0"/>
              <a:t>Accommodate for the Variabilities (10 Min)</a:t>
            </a:r>
          </a:p>
        </p:txBody>
      </p:sp>
      <p:sp>
        <p:nvSpPr>
          <p:cNvPr id="3" name="Content Placeholder 2">
            <a:extLst>
              <a:ext uri="{FF2B5EF4-FFF2-40B4-BE49-F238E27FC236}">
                <a16:creationId xmlns:a16="http://schemas.microsoft.com/office/drawing/2014/main" id="{D4E4FA7E-BAB8-A2EA-AFCF-21AB1DDAA69F}"/>
              </a:ext>
            </a:extLst>
          </p:cNvPr>
          <p:cNvSpPr>
            <a:spLocks noGrp="1"/>
          </p:cNvSpPr>
          <p:nvPr>
            <p:ph idx="1"/>
          </p:nvPr>
        </p:nvSpPr>
        <p:spPr/>
        <p:txBody>
          <a:bodyPr/>
          <a:lstStyle/>
          <a:p>
            <a:r>
              <a:rPr lang="en-US"/>
              <a:t>                   </a:t>
            </a:r>
            <a:endParaRPr lang="en-US" dirty="0"/>
          </a:p>
        </p:txBody>
      </p:sp>
    </p:spTree>
    <p:extLst>
      <p:ext uri="{BB962C8B-B14F-4D97-AF65-F5344CB8AC3E}">
        <p14:creationId xmlns:p14="http://schemas.microsoft.com/office/powerpoint/2010/main" val="19951445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69606-6F64-C751-595A-59587C95E1B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C44F2F-0142-672E-C560-246627CE2E6A}"/>
              </a:ext>
            </a:extLst>
          </p:cNvPr>
          <p:cNvSpPr>
            <a:spLocks noGrp="1"/>
          </p:cNvSpPr>
          <p:nvPr>
            <p:ph type="title"/>
          </p:nvPr>
        </p:nvSpPr>
        <p:spPr>
          <a:xfrm>
            <a:off x="810986" y="1392695"/>
            <a:ext cx="10131427" cy="1468800"/>
          </a:xfrm>
        </p:spPr>
        <p:txBody>
          <a:bodyPr/>
          <a:lstStyle/>
          <a:p>
            <a:r>
              <a:rPr lang="en-US" dirty="0"/>
              <a:t>State Design Pattern</a:t>
            </a:r>
          </a:p>
        </p:txBody>
      </p:sp>
      <p:sp>
        <p:nvSpPr>
          <p:cNvPr id="5" name="Text Placeholder 4">
            <a:extLst>
              <a:ext uri="{FF2B5EF4-FFF2-40B4-BE49-F238E27FC236}">
                <a16:creationId xmlns:a16="http://schemas.microsoft.com/office/drawing/2014/main" id="{B35C3CAC-C349-E21B-8F90-DC8D843C17AC}"/>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5097654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D2A36-75AD-8826-5AE5-C27DCC6314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1ABAE-EDEB-649B-DFEE-D5B5B13DDB8C}"/>
              </a:ext>
            </a:extLst>
          </p:cNvPr>
          <p:cNvSpPr>
            <a:spLocks noGrp="1"/>
          </p:cNvSpPr>
          <p:nvPr>
            <p:ph type="title"/>
          </p:nvPr>
        </p:nvSpPr>
        <p:spPr/>
        <p:txBody>
          <a:bodyPr/>
          <a:lstStyle/>
          <a:p>
            <a:r>
              <a:rPr lang="en-US" dirty="0"/>
              <a:t>State problem space</a:t>
            </a:r>
          </a:p>
        </p:txBody>
      </p:sp>
      <p:sp>
        <p:nvSpPr>
          <p:cNvPr id="3" name="Text Placeholder 2">
            <a:extLst>
              <a:ext uri="{FF2B5EF4-FFF2-40B4-BE49-F238E27FC236}">
                <a16:creationId xmlns:a16="http://schemas.microsoft.com/office/drawing/2014/main" id="{A15B6BCD-0C77-9EEB-8F11-F278BE171E1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27082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07EDD-8C1A-7035-D5B4-E2088E8E423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0769460-FBDB-99B0-057B-C40AC689EC99}"/>
              </a:ext>
            </a:extLst>
          </p:cNvPr>
          <p:cNvSpPr>
            <a:spLocks noGrp="1"/>
          </p:cNvSpPr>
          <p:nvPr>
            <p:ph type="title"/>
          </p:nvPr>
        </p:nvSpPr>
        <p:spPr/>
        <p:txBody>
          <a:bodyPr/>
          <a:lstStyle/>
          <a:p>
            <a:r>
              <a:rPr lang="en-US" dirty="0"/>
              <a:t>What problems does State Pattern Help Solve?</a:t>
            </a:r>
          </a:p>
        </p:txBody>
      </p:sp>
      <p:sp>
        <p:nvSpPr>
          <p:cNvPr id="5" name="Content Placeholder 4">
            <a:extLst>
              <a:ext uri="{FF2B5EF4-FFF2-40B4-BE49-F238E27FC236}">
                <a16:creationId xmlns:a16="http://schemas.microsoft.com/office/drawing/2014/main" id="{996B8FB4-E13C-FA52-06C8-D89AC1DA5AE3}"/>
              </a:ext>
            </a:extLst>
          </p:cNvPr>
          <p:cNvSpPr>
            <a:spLocks noGrp="1"/>
          </p:cNvSpPr>
          <p:nvPr>
            <p:ph idx="1"/>
          </p:nvPr>
        </p:nvSpPr>
        <p:spPr/>
        <p:txBody>
          <a:bodyPr/>
          <a:lstStyle/>
          <a:p>
            <a:r>
              <a:rPr lang="en-US" dirty="0"/>
              <a:t>Creating a family </a:t>
            </a:r>
            <a:r>
              <a:rPr lang="en-US"/>
              <a:t>of algorithms.</a:t>
            </a:r>
          </a:p>
          <a:p>
            <a:pPr marL="0" indent="0">
              <a:buNone/>
            </a:pPr>
            <a:endParaRPr lang="en-US" dirty="0"/>
          </a:p>
          <a:p>
            <a:endParaRPr lang="en-US" dirty="0"/>
          </a:p>
        </p:txBody>
      </p:sp>
    </p:spTree>
    <p:extLst>
      <p:ext uri="{BB962C8B-B14F-4D97-AF65-F5344CB8AC3E}">
        <p14:creationId xmlns:p14="http://schemas.microsoft.com/office/powerpoint/2010/main" val="13868991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8628C-A812-4A92-FF56-BBC38ADB19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4076D-DD39-0AC2-69BE-2A640A8209F5}"/>
              </a:ext>
            </a:extLst>
          </p:cNvPr>
          <p:cNvSpPr>
            <a:spLocks noGrp="1"/>
          </p:cNvSpPr>
          <p:nvPr>
            <p:ph type="title"/>
          </p:nvPr>
        </p:nvSpPr>
        <p:spPr>
          <a:xfrm>
            <a:off x="685800" y="3139853"/>
            <a:ext cx="10131427" cy="1468800"/>
          </a:xfrm>
        </p:spPr>
        <p:txBody>
          <a:bodyPr/>
          <a:lstStyle/>
          <a:p>
            <a:r>
              <a:rPr lang="en-US" dirty="0"/>
              <a:t>State Pattern Defined</a:t>
            </a:r>
          </a:p>
        </p:txBody>
      </p:sp>
      <p:sp>
        <p:nvSpPr>
          <p:cNvPr id="3" name="Text Placeholder 2">
            <a:extLst>
              <a:ext uri="{FF2B5EF4-FFF2-40B4-BE49-F238E27FC236}">
                <a16:creationId xmlns:a16="http://schemas.microsoft.com/office/drawing/2014/main" id="{988A5E07-A0FB-AAE5-54B3-5C2FBFFAD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98929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521BF-B85D-DF0C-A8DB-E3CF214598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34EEAC-FFA4-B337-F482-16EDAC33D087}"/>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10F8F449-E89C-F518-B7FA-205220B851F1}"/>
              </a:ext>
            </a:extLst>
          </p:cNvPr>
          <p:cNvSpPr>
            <a:spLocks noGrp="1"/>
          </p:cNvSpPr>
          <p:nvPr>
            <p:ph type="body" sz="half" idx="2"/>
          </p:nvPr>
        </p:nvSpPr>
        <p:spPr/>
        <p:txBody>
          <a:bodyPr/>
          <a:lstStyle/>
          <a:p>
            <a:r>
              <a:rPr lang="en-US" dirty="0"/>
              <a:t>“The State Pattern allows an object to alter its behavior when its internal state changes. The object will appear to change its class.”</a:t>
            </a:r>
          </a:p>
        </p:txBody>
      </p:sp>
      <p:pic>
        <p:nvPicPr>
          <p:cNvPr id="10" name="Content Placeholder 9">
            <a:extLst>
              <a:ext uri="{FF2B5EF4-FFF2-40B4-BE49-F238E27FC236}">
                <a16:creationId xmlns:a16="http://schemas.microsoft.com/office/drawing/2014/main" id="{41981C67-AB97-0E56-22F9-779A51DE7553}"/>
              </a:ext>
            </a:extLst>
          </p:cNvPr>
          <p:cNvPicPr>
            <a:picLocks noGrp="1" noChangeAspect="1"/>
          </p:cNvPicPr>
          <p:nvPr>
            <p:ph idx="1"/>
          </p:nvPr>
        </p:nvPicPr>
        <p:blipFill>
          <a:blip r:embed="rId2"/>
          <a:stretch>
            <a:fillRect/>
          </a:stretch>
        </p:blipFill>
        <p:spPr>
          <a:xfrm>
            <a:off x="4648200" y="1576138"/>
            <a:ext cx="6980839" cy="2910104"/>
          </a:xfrm>
        </p:spPr>
      </p:pic>
    </p:spTree>
    <p:extLst>
      <p:ext uri="{BB962C8B-B14F-4D97-AF65-F5344CB8AC3E}">
        <p14:creationId xmlns:p14="http://schemas.microsoft.com/office/powerpoint/2010/main" val="42387048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1C41D-B601-B09F-FB1F-43A96ECCB7A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A5DFAC1-A83F-B916-042D-F8D0CF68CB78}"/>
              </a:ext>
            </a:extLst>
          </p:cNvPr>
          <p:cNvSpPr>
            <a:spLocks noGrp="1"/>
          </p:cNvSpPr>
          <p:nvPr>
            <p:ph type="title"/>
          </p:nvPr>
        </p:nvSpPr>
        <p:spPr/>
        <p:txBody>
          <a:bodyPr/>
          <a:lstStyle/>
          <a:p>
            <a:r>
              <a:rPr lang="en-US" dirty="0"/>
              <a:t>Attributes of a State Design Pattern</a:t>
            </a:r>
          </a:p>
        </p:txBody>
      </p:sp>
      <p:sp>
        <p:nvSpPr>
          <p:cNvPr id="6" name="Content Placeholder 5">
            <a:extLst>
              <a:ext uri="{FF2B5EF4-FFF2-40B4-BE49-F238E27FC236}">
                <a16:creationId xmlns:a16="http://schemas.microsoft.com/office/drawing/2014/main" id="{AADE8FF7-67E2-1320-EB26-4EF767A5055F}"/>
              </a:ext>
            </a:extLst>
          </p:cNvPr>
          <p:cNvSpPr>
            <a:spLocks noGrp="1"/>
          </p:cNvSpPr>
          <p:nvPr>
            <p:ph idx="1"/>
          </p:nvPr>
        </p:nvSpPr>
        <p:spPr/>
        <p:txBody>
          <a:bodyPr/>
          <a:lstStyle/>
          <a:p>
            <a:pPr rtl="0"/>
            <a:r>
              <a:rPr lang="en-US" b="1" dirty="0"/>
              <a:t>Context</a:t>
            </a:r>
            <a:r>
              <a:rPr lang="en-US" dirty="0"/>
              <a:t>: Maintains a reference to a State object representing the current state.</a:t>
            </a:r>
          </a:p>
          <a:p>
            <a:pPr rtl="0"/>
            <a:r>
              <a:rPr lang="en-US" b="1" dirty="0"/>
              <a:t>State Interface/Abstract Class</a:t>
            </a:r>
            <a:r>
              <a:rPr lang="en-US" dirty="0"/>
              <a:t>: Defines a common interface for all concrete states.</a:t>
            </a:r>
          </a:p>
          <a:p>
            <a:pPr rtl="0"/>
            <a:r>
              <a:rPr lang="en-US" b="1" dirty="0" err="1"/>
              <a:t>ConcreteState</a:t>
            </a:r>
            <a:r>
              <a:rPr lang="en-US" b="1" dirty="0"/>
              <a:t> Classes</a:t>
            </a:r>
            <a:r>
              <a:rPr lang="en-US" dirty="0"/>
              <a:t>: Implement state-specific behavior for each state.</a:t>
            </a:r>
          </a:p>
        </p:txBody>
      </p:sp>
    </p:spTree>
    <p:extLst>
      <p:ext uri="{BB962C8B-B14F-4D97-AF65-F5344CB8AC3E}">
        <p14:creationId xmlns:p14="http://schemas.microsoft.com/office/powerpoint/2010/main" val="172530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D98C-FB6B-B845-60C5-6C4503744826}"/>
              </a:ext>
            </a:extLst>
          </p:cNvPr>
          <p:cNvSpPr>
            <a:spLocks noGrp="1"/>
          </p:cNvSpPr>
          <p:nvPr>
            <p:ph type="title"/>
          </p:nvPr>
        </p:nvSpPr>
        <p:spPr/>
        <p:txBody>
          <a:bodyPr/>
          <a:lstStyle/>
          <a:p>
            <a:r>
              <a:rPr lang="en-US" dirty="0"/>
              <a:t>IOC and Singleton</a:t>
            </a:r>
          </a:p>
        </p:txBody>
      </p:sp>
      <p:sp>
        <p:nvSpPr>
          <p:cNvPr id="3" name="Content Placeholder 2">
            <a:extLst>
              <a:ext uri="{FF2B5EF4-FFF2-40B4-BE49-F238E27FC236}">
                <a16:creationId xmlns:a16="http://schemas.microsoft.com/office/drawing/2014/main" id="{56DD31C3-4258-5260-F60C-ECE3CC7C9D01}"/>
              </a:ext>
            </a:extLst>
          </p:cNvPr>
          <p:cNvSpPr>
            <a:spLocks noGrp="1"/>
          </p:cNvSpPr>
          <p:nvPr>
            <p:ph idx="1"/>
          </p:nvPr>
        </p:nvSpPr>
        <p:spPr/>
        <p:txBody>
          <a:bodyPr/>
          <a:lstStyle/>
          <a:p>
            <a:pPr marL="0" indent="0">
              <a:buNone/>
            </a:pPr>
            <a:r>
              <a:rPr lang="en-US" dirty="0"/>
              <a:t>We will still teach how to implement a normal singleton pattern.</a:t>
            </a:r>
          </a:p>
          <a:p>
            <a:pPr marL="0" indent="0">
              <a:buNone/>
            </a:pPr>
            <a:r>
              <a:rPr lang="en-US" dirty="0"/>
              <a:t>IOC containers can however provide the same functionality without having to implement singleton from scratch.</a:t>
            </a:r>
          </a:p>
          <a:p>
            <a:pPr marL="0" indent="0">
              <a:buNone/>
            </a:pPr>
            <a:r>
              <a:rPr lang="en-US" dirty="0"/>
              <a:t>The demos we will use will implement it both ways.</a:t>
            </a:r>
          </a:p>
        </p:txBody>
      </p:sp>
    </p:spTree>
    <p:extLst>
      <p:ext uri="{BB962C8B-B14F-4D97-AF65-F5344CB8AC3E}">
        <p14:creationId xmlns:p14="http://schemas.microsoft.com/office/powerpoint/2010/main" val="17070099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39BB6-AF2F-923B-0C93-08205ED08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D4239-C2CA-662C-8834-23D07324900C}"/>
              </a:ext>
            </a:extLst>
          </p:cNvPr>
          <p:cNvSpPr>
            <a:spLocks noGrp="1"/>
          </p:cNvSpPr>
          <p:nvPr>
            <p:ph type="title"/>
          </p:nvPr>
        </p:nvSpPr>
        <p:spPr/>
        <p:txBody>
          <a:bodyPr/>
          <a:lstStyle/>
          <a:p>
            <a:r>
              <a:rPr lang="en-US" dirty="0"/>
              <a:t>Benefits of a State Design Pattern</a:t>
            </a:r>
          </a:p>
        </p:txBody>
      </p:sp>
      <p:sp>
        <p:nvSpPr>
          <p:cNvPr id="3" name="Content Placeholder 2">
            <a:extLst>
              <a:ext uri="{FF2B5EF4-FFF2-40B4-BE49-F238E27FC236}">
                <a16:creationId xmlns:a16="http://schemas.microsoft.com/office/drawing/2014/main" id="{0136B6C3-E361-E86F-797A-D37009563BB1}"/>
              </a:ext>
            </a:extLst>
          </p:cNvPr>
          <p:cNvSpPr>
            <a:spLocks noGrp="1"/>
          </p:cNvSpPr>
          <p:nvPr>
            <p:ph idx="1"/>
          </p:nvPr>
        </p:nvSpPr>
        <p:spPr/>
        <p:txBody>
          <a:bodyPr/>
          <a:lstStyle/>
          <a:p>
            <a:pPr rtl="0"/>
            <a:r>
              <a:rPr lang="en-US" b="1" dirty="0"/>
              <a:t>Modularity</a:t>
            </a:r>
            <a:r>
              <a:rPr lang="en-US" dirty="0"/>
              <a:t>: Encapsulates state-specific behavior in separate classes.</a:t>
            </a:r>
          </a:p>
          <a:p>
            <a:pPr rtl="0"/>
            <a:r>
              <a:rPr lang="en-US" b="1" dirty="0"/>
              <a:t>Simplicity</a:t>
            </a:r>
            <a:r>
              <a:rPr lang="en-US" dirty="0"/>
              <a:t>: Eliminates large conditional statements in the Context.</a:t>
            </a:r>
          </a:p>
          <a:p>
            <a:r>
              <a:rPr lang="en-US" b="1" dirty="0"/>
              <a:t>Extensibility</a:t>
            </a:r>
            <a:r>
              <a:rPr lang="en-US" dirty="0"/>
              <a:t>: Easy to add new states without modifying Context.</a:t>
            </a:r>
            <a:r>
              <a:rPr lang="en-US" b="1" dirty="0"/>
              <a:t> </a:t>
            </a:r>
          </a:p>
          <a:p>
            <a:r>
              <a:rPr lang="en-US" b="1" dirty="0"/>
              <a:t>Explicit Transitions</a:t>
            </a:r>
            <a:r>
              <a:rPr lang="en-US" dirty="0"/>
              <a:t>: State changes are clear and controlled.</a:t>
            </a:r>
          </a:p>
          <a:p>
            <a:pPr rtl="0"/>
            <a:endParaRPr lang="en-US" dirty="0"/>
          </a:p>
          <a:p>
            <a:pPr marL="0" indent="0">
              <a:buNone/>
            </a:pPr>
            <a:r>
              <a:rPr lang="en-US" dirty="0"/>
              <a:t>.</a:t>
            </a:r>
          </a:p>
        </p:txBody>
      </p:sp>
    </p:spTree>
    <p:extLst>
      <p:ext uri="{BB962C8B-B14F-4D97-AF65-F5344CB8AC3E}">
        <p14:creationId xmlns:p14="http://schemas.microsoft.com/office/powerpoint/2010/main" val="39379048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06DE0-DDA4-F915-8212-837C4E193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4E1BE-9F02-D07E-518F-BFDDFBDCDCED}"/>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1299F40F-A065-F022-5F9F-851F806718A7}"/>
              </a:ext>
            </a:extLst>
          </p:cNvPr>
          <p:cNvSpPr>
            <a:spLocks noGrp="1"/>
          </p:cNvSpPr>
          <p:nvPr>
            <p:ph idx="1"/>
          </p:nvPr>
        </p:nvSpPr>
        <p:spPr/>
        <p:txBody>
          <a:bodyPr/>
          <a:lstStyle/>
          <a:p>
            <a:pPr rtl="0">
              <a:buFont typeface="Arial" panose="020B0604020202020204" pitchFamily="34" charset="0"/>
              <a:buChar char="•"/>
            </a:pPr>
            <a:r>
              <a:rPr lang="en-US" b="1" dirty="0"/>
              <a:t>Increased Classes</a:t>
            </a:r>
            <a:r>
              <a:rPr lang="en-US" dirty="0"/>
              <a:t>: Each state requires a </a:t>
            </a:r>
            <a:r>
              <a:rPr lang="en-US" dirty="0" err="1"/>
              <a:t>ConcreteState</a:t>
            </a:r>
            <a:r>
              <a:rPr lang="en-US" dirty="0"/>
              <a:t> class.</a:t>
            </a:r>
          </a:p>
          <a:p>
            <a:pPr rtl="0">
              <a:buFont typeface="Arial" panose="020B0604020202020204" pitchFamily="34" charset="0"/>
              <a:buChar char="•"/>
            </a:pPr>
            <a:r>
              <a:rPr lang="en-US" b="1" dirty="0"/>
              <a:t>Complexity</a:t>
            </a:r>
            <a:r>
              <a:rPr lang="en-US" dirty="0"/>
              <a:t>: May overcomplicate simple state-dependent behavior.</a:t>
            </a:r>
          </a:p>
        </p:txBody>
      </p:sp>
    </p:spTree>
    <p:extLst>
      <p:ext uri="{BB962C8B-B14F-4D97-AF65-F5344CB8AC3E}">
        <p14:creationId xmlns:p14="http://schemas.microsoft.com/office/powerpoint/2010/main" val="24136747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223BB-D87D-1BB7-47D9-12EB9EE02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F2DC9-459A-8B84-C5FA-CE1489FB806E}"/>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7F73949D-E4B0-2337-0F94-A08E0D5FA87D}"/>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17649642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274BB-4CD9-7786-CA12-9F9A9BEA9C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08875B-2A47-EAD5-DEBC-EF98E2DDE222}"/>
              </a:ext>
            </a:extLst>
          </p:cNvPr>
          <p:cNvSpPr>
            <a:spLocks noGrp="1"/>
          </p:cNvSpPr>
          <p:nvPr>
            <p:ph type="title"/>
          </p:nvPr>
        </p:nvSpPr>
        <p:spPr/>
        <p:txBody>
          <a:bodyPr/>
          <a:lstStyle/>
          <a:p>
            <a:r>
              <a:rPr lang="en-US" dirty="0"/>
              <a:t>State pattern and S.O.L.I.D.</a:t>
            </a:r>
          </a:p>
        </p:txBody>
      </p:sp>
      <p:sp>
        <p:nvSpPr>
          <p:cNvPr id="5" name="Content Placeholder 4">
            <a:extLst>
              <a:ext uri="{FF2B5EF4-FFF2-40B4-BE49-F238E27FC236}">
                <a16:creationId xmlns:a16="http://schemas.microsoft.com/office/drawing/2014/main" id="{5C07B93A-646D-FEE1-7380-24E227B979E0}"/>
              </a:ext>
            </a:extLst>
          </p:cNvPr>
          <p:cNvSpPr>
            <a:spLocks noGrp="1"/>
          </p:cNvSpPr>
          <p:nvPr>
            <p:ph idx="1"/>
          </p:nvPr>
        </p:nvSpPr>
        <p:spPr/>
        <p:txBody>
          <a:bodyPr/>
          <a:lstStyle/>
          <a:p>
            <a:r>
              <a:rPr lang="en-US" dirty="0"/>
              <a:t>S. Each Concrete class has a single responsibility (To handle the behavior for a specific state)</a:t>
            </a:r>
          </a:p>
          <a:p>
            <a:r>
              <a:rPr lang="en-US" dirty="0"/>
              <a:t>O. State Pattern is open to extension (by adding new concrete classes) and closed to modification by not necessitating changing other classes to implement the new state.</a:t>
            </a:r>
          </a:p>
          <a:p>
            <a:r>
              <a:rPr lang="en-US" dirty="0"/>
              <a:t>L. States must be interchangeable for one another because they fully must represent their individual state.</a:t>
            </a:r>
          </a:p>
          <a:p>
            <a:r>
              <a:rPr lang="en-US" dirty="0"/>
              <a:t>I.  The state interface requires an interface that only does what is required to handle the state and not force having nonessential functionality. </a:t>
            </a:r>
          </a:p>
          <a:p>
            <a:r>
              <a:rPr lang="en-US" dirty="0"/>
              <a:t>D. State can be injected into context and context is dependent on the interface not the concrete class. </a:t>
            </a:r>
          </a:p>
        </p:txBody>
      </p:sp>
    </p:spTree>
    <p:extLst>
      <p:ext uri="{BB962C8B-B14F-4D97-AF65-F5344CB8AC3E}">
        <p14:creationId xmlns:p14="http://schemas.microsoft.com/office/powerpoint/2010/main" val="20368982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F8D88-92D2-6F9C-126B-3FBF53D137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95AEFF-B62A-67F8-ABCD-8ABE91EA39D8}"/>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3289BE3-A9D5-4420-55A8-740E3E1EBBCA}"/>
              </a:ext>
            </a:extLst>
          </p:cNvPr>
          <p:cNvSpPr>
            <a:spLocks noGrp="1"/>
          </p:cNvSpPr>
          <p:nvPr>
            <p:ph type="body" idx="1"/>
          </p:nvPr>
        </p:nvSpPr>
        <p:spPr>
          <a:xfrm>
            <a:off x="685799" y="4624981"/>
            <a:ext cx="10131428" cy="860400"/>
          </a:xfrm>
        </p:spPr>
        <p:txBody>
          <a:bodyPr/>
          <a:lstStyle/>
          <a:p>
            <a:r>
              <a:rPr lang="en-US" dirty="0"/>
              <a:t>State pattern</a:t>
            </a:r>
          </a:p>
        </p:txBody>
      </p:sp>
    </p:spTree>
    <p:extLst>
      <p:ext uri="{BB962C8B-B14F-4D97-AF65-F5344CB8AC3E}">
        <p14:creationId xmlns:p14="http://schemas.microsoft.com/office/powerpoint/2010/main" val="15072673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194E9-A327-D7A0-AFF9-CE5C6353B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F27B8-C810-D715-3E8C-5717D501D515}"/>
              </a:ext>
            </a:extLst>
          </p:cNvPr>
          <p:cNvSpPr>
            <a:spLocks noGrp="1"/>
          </p:cNvSpPr>
          <p:nvPr>
            <p:ph type="title"/>
          </p:nvPr>
        </p:nvSpPr>
        <p:spPr/>
        <p:txBody>
          <a:bodyPr/>
          <a:lstStyle/>
          <a:p>
            <a:r>
              <a:rPr lang="en-US" dirty="0"/>
              <a:t>What are some Scenarios where The State Pattern Might be Useful? </a:t>
            </a:r>
          </a:p>
        </p:txBody>
      </p:sp>
      <p:sp>
        <p:nvSpPr>
          <p:cNvPr id="3" name="Text Placeholder 2">
            <a:extLst>
              <a:ext uri="{FF2B5EF4-FFF2-40B4-BE49-F238E27FC236}">
                <a16:creationId xmlns:a16="http://schemas.microsoft.com/office/drawing/2014/main" id="{63AD577D-7F9D-F1C7-7F61-069988530E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49816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F5304-A0C5-176F-1F3A-412AE60154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1E0376-B87C-6693-FD7F-67B465E80163}"/>
              </a:ext>
            </a:extLst>
          </p:cNvPr>
          <p:cNvSpPr>
            <a:spLocks noGrp="1"/>
          </p:cNvSpPr>
          <p:nvPr>
            <p:ph type="title"/>
          </p:nvPr>
        </p:nvSpPr>
        <p:spPr/>
        <p:txBody>
          <a:bodyPr/>
          <a:lstStyle/>
          <a:p>
            <a:r>
              <a:rPr lang="en-US" dirty="0"/>
              <a:t>Scenarios where The State pattern is often Used</a:t>
            </a:r>
          </a:p>
        </p:txBody>
      </p:sp>
      <p:sp>
        <p:nvSpPr>
          <p:cNvPr id="5" name="Content Placeholder 4">
            <a:extLst>
              <a:ext uri="{FF2B5EF4-FFF2-40B4-BE49-F238E27FC236}">
                <a16:creationId xmlns:a16="http://schemas.microsoft.com/office/drawing/2014/main" id="{566EBE68-3191-D07C-65E6-2EF7D88C5A53}"/>
              </a:ext>
            </a:extLst>
          </p:cNvPr>
          <p:cNvSpPr>
            <a:spLocks noGrp="1"/>
          </p:cNvSpPr>
          <p:nvPr>
            <p:ph idx="1"/>
          </p:nvPr>
        </p:nvSpPr>
        <p:spPr/>
        <p:txBody>
          <a:bodyPr/>
          <a:lstStyle/>
          <a:p>
            <a:pPr rtl="0">
              <a:buFont typeface="Arial" panose="020B0604020202020204" pitchFamily="34" charset="0"/>
              <a:buChar char="•"/>
            </a:pPr>
            <a:r>
              <a:rPr lang="en-US" dirty="0"/>
              <a:t>Use when behavior depends on state and must change dynamically.</a:t>
            </a:r>
          </a:p>
          <a:p>
            <a:pPr rtl="0">
              <a:buFont typeface="Arial" panose="020B0604020202020204" pitchFamily="34" charset="0"/>
              <a:buChar char="•"/>
            </a:pPr>
            <a:r>
              <a:rPr lang="en-US" dirty="0"/>
              <a:t>Ideal for replacing complex state-based conditionals with polymorphism.</a:t>
            </a:r>
          </a:p>
          <a:p>
            <a:pPr rtl="0">
              <a:buFont typeface="Arial" panose="020B0604020202020204" pitchFamily="34" charset="0"/>
              <a:buChar char="•"/>
            </a:pPr>
            <a:r>
              <a:rPr lang="en-US" dirty="0"/>
              <a:t>Vending Machines</a:t>
            </a:r>
          </a:p>
          <a:p>
            <a:pPr rtl="0">
              <a:buFont typeface="Arial" panose="020B0604020202020204" pitchFamily="34" charset="0"/>
              <a:buChar char="•"/>
            </a:pPr>
            <a:r>
              <a:rPr lang="en-US" dirty="0"/>
              <a:t>Order Processing</a:t>
            </a:r>
          </a:p>
          <a:p>
            <a:pPr rtl="0">
              <a:buFont typeface="Arial" panose="020B0604020202020204" pitchFamily="34" charset="0"/>
              <a:buChar char="•"/>
            </a:pPr>
            <a:r>
              <a:rPr lang="en-US" dirty="0"/>
              <a:t>Traffic Light</a:t>
            </a:r>
          </a:p>
          <a:p>
            <a:pPr rtl="0">
              <a:buFont typeface="Arial" panose="020B0604020202020204" pitchFamily="34" charset="0"/>
              <a:buChar char="•"/>
            </a:pPr>
            <a:r>
              <a:rPr lang="en-US" dirty="0"/>
              <a:t>Game Characters</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27577478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C4E69-F2AD-D800-112E-26E5D03D1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985DEF-77DA-6D66-1BB0-27C00CBA3157}"/>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14AD2DFB-259D-FA8D-8F8C-EB44CD70E3B6}"/>
              </a:ext>
            </a:extLst>
          </p:cNvPr>
          <p:cNvSpPr>
            <a:spLocks noGrp="1"/>
          </p:cNvSpPr>
          <p:nvPr>
            <p:ph type="body" idx="1"/>
          </p:nvPr>
        </p:nvSpPr>
        <p:spPr/>
        <p:txBody>
          <a:bodyPr/>
          <a:lstStyle/>
          <a:p>
            <a:r>
              <a:rPr lang="en-US" dirty="0"/>
              <a:t>State Pattern</a:t>
            </a:r>
          </a:p>
        </p:txBody>
      </p:sp>
    </p:spTree>
    <p:extLst>
      <p:ext uri="{BB962C8B-B14F-4D97-AF65-F5344CB8AC3E}">
        <p14:creationId xmlns:p14="http://schemas.microsoft.com/office/powerpoint/2010/main" val="29324315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66CEB-8EB3-22CE-2FDA-3D49353A9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F23D9-37B9-6DBB-35F9-90E2437AD857}"/>
              </a:ext>
            </a:extLst>
          </p:cNvPr>
          <p:cNvSpPr>
            <a:spLocks noGrp="1"/>
          </p:cNvSpPr>
          <p:nvPr>
            <p:ph type="title"/>
          </p:nvPr>
        </p:nvSpPr>
        <p:spPr/>
        <p:txBody>
          <a:bodyPr/>
          <a:lstStyle/>
          <a:p>
            <a:r>
              <a:rPr lang="en-US" dirty="0"/>
              <a:t>Implementing a State Pattern in Code</a:t>
            </a:r>
          </a:p>
        </p:txBody>
      </p:sp>
      <p:sp>
        <p:nvSpPr>
          <p:cNvPr id="3" name="Text Placeholder 2">
            <a:extLst>
              <a:ext uri="{FF2B5EF4-FFF2-40B4-BE49-F238E27FC236}">
                <a16:creationId xmlns:a16="http://schemas.microsoft.com/office/drawing/2014/main" id="{398A9412-9D92-F13C-DAC0-C76BC49CED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626630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2FB9E-D2F3-5DD3-56D7-56695BA2E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83F75-4615-1096-C5B0-5FF2FD773A5A}"/>
              </a:ext>
            </a:extLst>
          </p:cNvPr>
          <p:cNvSpPr>
            <a:spLocks noGrp="1"/>
          </p:cNvSpPr>
          <p:nvPr>
            <p:ph type="ctrTitle"/>
          </p:nvPr>
        </p:nvSpPr>
        <p:spPr/>
        <p:txBody>
          <a:bodyPr/>
          <a:lstStyle/>
          <a:p>
            <a:r>
              <a:rPr lang="en-US" dirty="0"/>
              <a:t>Week 4</a:t>
            </a:r>
          </a:p>
        </p:txBody>
      </p:sp>
      <p:sp>
        <p:nvSpPr>
          <p:cNvPr id="3" name="Subtitle 2">
            <a:extLst>
              <a:ext uri="{FF2B5EF4-FFF2-40B4-BE49-F238E27FC236}">
                <a16:creationId xmlns:a16="http://schemas.microsoft.com/office/drawing/2014/main" id="{457EBBC7-FA6B-3D02-0BD8-4B8FD72156B3}"/>
              </a:ext>
            </a:extLst>
          </p:cNvPr>
          <p:cNvSpPr>
            <a:spLocks noGrp="1"/>
          </p:cNvSpPr>
          <p:nvPr>
            <p:ph type="subTitle" idx="1"/>
          </p:nvPr>
        </p:nvSpPr>
        <p:spPr/>
        <p:txBody>
          <a:bodyPr/>
          <a:lstStyle/>
          <a:p>
            <a:r>
              <a:rPr lang="en-US" dirty="0"/>
              <a:t>Layering/ Valuable Abstractions/ Strategy Design pattern</a:t>
            </a:r>
          </a:p>
        </p:txBody>
      </p:sp>
    </p:spTree>
    <p:extLst>
      <p:ext uri="{BB962C8B-B14F-4D97-AF65-F5344CB8AC3E}">
        <p14:creationId xmlns:p14="http://schemas.microsoft.com/office/powerpoint/2010/main" val="2267641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87E2E-81EE-6152-7C58-32CDA59DC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3F119-9369-06AE-BC1F-E0E440DADC6F}"/>
              </a:ext>
            </a:extLst>
          </p:cNvPr>
          <p:cNvSpPr>
            <a:spLocks noGrp="1"/>
          </p:cNvSpPr>
          <p:nvPr>
            <p:ph type="title"/>
          </p:nvPr>
        </p:nvSpPr>
        <p:spPr/>
        <p:txBody>
          <a:bodyPr/>
          <a:lstStyle/>
          <a:p>
            <a:r>
              <a:rPr lang="en-US" dirty="0"/>
              <a:t>Singleton Defined</a:t>
            </a:r>
          </a:p>
        </p:txBody>
      </p:sp>
      <p:sp>
        <p:nvSpPr>
          <p:cNvPr id="3" name="Text Placeholder 2">
            <a:extLst>
              <a:ext uri="{FF2B5EF4-FFF2-40B4-BE49-F238E27FC236}">
                <a16:creationId xmlns:a16="http://schemas.microsoft.com/office/drawing/2014/main" id="{748456A8-4AF6-C867-7E8E-B385FF9B50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847650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FCF5F-366B-73D8-94FE-6BDCDEDFCA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1300EE-C325-FE96-6B5D-AA9BE2DE885B}"/>
              </a:ext>
            </a:extLst>
          </p:cNvPr>
          <p:cNvSpPr>
            <a:spLocks noGrp="1"/>
          </p:cNvSpPr>
          <p:nvPr>
            <p:ph type="title"/>
          </p:nvPr>
        </p:nvSpPr>
        <p:spPr/>
        <p:txBody>
          <a:bodyPr/>
          <a:lstStyle/>
          <a:p>
            <a:r>
              <a:rPr lang="en-US" dirty="0"/>
              <a:t>Layering</a:t>
            </a:r>
          </a:p>
        </p:txBody>
      </p:sp>
      <p:sp>
        <p:nvSpPr>
          <p:cNvPr id="3" name="Text Placeholder 2">
            <a:extLst>
              <a:ext uri="{FF2B5EF4-FFF2-40B4-BE49-F238E27FC236}">
                <a16:creationId xmlns:a16="http://schemas.microsoft.com/office/drawing/2014/main" id="{23D8B1C9-5066-6266-079C-DF2AFC51FD5A}"/>
              </a:ext>
            </a:extLst>
          </p:cNvPr>
          <p:cNvSpPr>
            <a:spLocks noGrp="1"/>
          </p:cNvSpPr>
          <p:nvPr>
            <p:ph type="body" idx="1"/>
          </p:nvPr>
        </p:nvSpPr>
        <p:spPr/>
        <p:txBody>
          <a:bodyPr/>
          <a:lstStyle/>
          <a:p>
            <a:r>
              <a:rPr lang="en-US" dirty="0"/>
              <a:t>I Like Pancakes</a:t>
            </a:r>
          </a:p>
        </p:txBody>
      </p:sp>
    </p:spTree>
    <p:extLst>
      <p:ext uri="{BB962C8B-B14F-4D97-AF65-F5344CB8AC3E}">
        <p14:creationId xmlns:p14="http://schemas.microsoft.com/office/powerpoint/2010/main" val="850887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8FA6B4-D0FB-C1D3-338C-F0017B2B52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D91F3CC9-A621-1674-0D56-8CF52AA8F96D}"/>
              </a:ext>
            </a:extLst>
          </p:cNvPr>
          <p:cNvSpPr>
            <a:spLocks noGrp="1"/>
          </p:cNvSpPr>
          <p:nvPr>
            <p:ph type="title"/>
          </p:nvPr>
        </p:nvSpPr>
        <p:spPr>
          <a:xfrm>
            <a:off x="685801" y="643466"/>
            <a:ext cx="3351530" cy="4995333"/>
          </a:xfrm>
        </p:spPr>
        <p:txBody>
          <a:bodyPr>
            <a:normAutofit/>
          </a:bodyPr>
          <a:lstStyle/>
          <a:p>
            <a:r>
              <a:rPr lang="en-US">
                <a:solidFill>
                  <a:srgbClr val="FFFFFF"/>
                </a:solidFill>
              </a:rPr>
              <a:t>Architecture Layers</a:t>
            </a:r>
          </a:p>
        </p:txBody>
      </p:sp>
      <p:sp useBgFill="1">
        <p:nvSpPr>
          <p:cNvPr id="16"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8EA0F3CB-A4C0-A806-B547-4AECF59FE525}"/>
              </a:ext>
            </a:extLst>
          </p:cNvPr>
          <p:cNvGraphicFramePr>
            <a:graphicFrameLocks noGrp="1"/>
          </p:cNvGraphicFramePr>
          <p:nvPr>
            <p:ph idx="1"/>
            <p:extLst>
              <p:ext uri="{D42A27DB-BD31-4B8C-83A1-F6EECF244321}">
                <p14:modId xmlns:p14="http://schemas.microsoft.com/office/powerpoint/2010/main" val="1972455834"/>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3082152"/>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2B8CB78E-5434-A7F0-38EC-F7AF10581123}"/>
              </a:ext>
            </a:extLst>
          </p:cNvPr>
          <p:cNvSpPr>
            <a:spLocks noGrp="1"/>
          </p:cNvSpPr>
          <p:nvPr>
            <p:ph type="title"/>
          </p:nvPr>
        </p:nvSpPr>
        <p:spPr>
          <a:xfrm>
            <a:off x="685801" y="643466"/>
            <a:ext cx="3351530" cy="4995333"/>
          </a:xfrm>
        </p:spPr>
        <p:txBody>
          <a:bodyPr>
            <a:normAutofit/>
          </a:bodyPr>
          <a:lstStyle/>
          <a:p>
            <a:r>
              <a:rPr lang="en-US">
                <a:solidFill>
                  <a:srgbClr val="FFFFFF"/>
                </a:solidFill>
              </a:rPr>
              <a:t>Software Design Patterns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4C7F591-94B2-0957-C654-0759885050A1}"/>
              </a:ext>
            </a:extLst>
          </p:cNvPr>
          <p:cNvGraphicFramePr>
            <a:graphicFrameLocks noGrp="1"/>
          </p:cNvGraphicFramePr>
          <p:nvPr>
            <p:ph idx="1"/>
            <p:extLst>
              <p:ext uri="{D42A27DB-BD31-4B8C-83A1-F6EECF244321}">
                <p14:modId xmlns:p14="http://schemas.microsoft.com/office/powerpoint/2010/main" val="218450819"/>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24810108"/>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507C14B5-4BCF-4161-DFF3-4B634662395E}"/>
              </a:ext>
            </a:extLst>
          </p:cNvPr>
          <p:cNvSpPr>
            <a:spLocks noGrp="1"/>
          </p:cNvSpPr>
          <p:nvPr>
            <p:ph type="title"/>
          </p:nvPr>
        </p:nvSpPr>
        <p:spPr>
          <a:xfrm>
            <a:off x="685801" y="643466"/>
            <a:ext cx="3351530" cy="4995333"/>
          </a:xfrm>
        </p:spPr>
        <p:txBody>
          <a:bodyPr>
            <a:normAutofit/>
          </a:bodyPr>
          <a:lstStyle/>
          <a:p>
            <a:r>
              <a:rPr lang="en-US">
                <a:solidFill>
                  <a:srgbClr val="FFFFFF"/>
                </a:solidFill>
              </a:rPr>
              <a:t>Network Protocol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6A8C54-EA65-6BD9-72EF-24A886C27BD7}"/>
              </a:ext>
            </a:extLst>
          </p:cNvPr>
          <p:cNvGraphicFramePr>
            <a:graphicFrameLocks noGrp="1"/>
          </p:cNvGraphicFramePr>
          <p:nvPr>
            <p:ph idx="1"/>
            <p:extLst>
              <p:ext uri="{D42A27DB-BD31-4B8C-83A1-F6EECF244321}">
                <p14:modId xmlns:p14="http://schemas.microsoft.com/office/powerpoint/2010/main" val="264640378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1773016"/>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497E1FE0-FCDB-A555-F7AF-4A8DB194E29E}"/>
              </a:ext>
            </a:extLst>
          </p:cNvPr>
          <p:cNvSpPr>
            <a:spLocks noGrp="1"/>
          </p:cNvSpPr>
          <p:nvPr>
            <p:ph type="title"/>
          </p:nvPr>
        </p:nvSpPr>
        <p:spPr>
          <a:xfrm>
            <a:off x="685801" y="643466"/>
            <a:ext cx="3351530" cy="4995333"/>
          </a:xfrm>
        </p:spPr>
        <p:txBody>
          <a:bodyPr>
            <a:normAutofit/>
          </a:bodyPr>
          <a:lstStyle/>
          <a:p>
            <a:r>
              <a:rPr lang="en-US">
                <a:solidFill>
                  <a:srgbClr val="FFFFFF"/>
                </a:solidFill>
              </a:rPr>
              <a:t>Operating System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EC98270-F410-5601-3FD5-3DC533FB56CF}"/>
              </a:ext>
            </a:extLst>
          </p:cNvPr>
          <p:cNvGraphicFramePr>
            <a:graphicFrameLocks noGrp="1"/>
          </p:cNvGraphicFramePr>
          <p:nvPr>
            <p:ph idx="1"/>
            <p:extLst>
              <p:ext uri="{D42A27DB-BD31-4B8C-83A1-F6EECF244321}">
                <p14:modId xmlns:p14="http://schemas.microsoft.com/office/powerpoint/2010/main" val="147504786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37495361"/>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9590C0B1-BD2E-AE32-A386-6F32EFC62EAE}"/>
              </a:ext>
            </a:extLst>
          </p:cNvPr>
          <p:cNvSpPr>
            <a:spLocks noGrp="1"/>
          </p:cNvSpPr>
          <p:nvPr>
            <p:ph type="title"/>
          </p:nvPr>
        </p:nvSpPr>
        <p:spPr>
          <a:xfrm>
            <a:off x="685801" y="643466"/>
            <a:ext cx="3351530" cy="4995333"/>
          </a:xfrm>
        </p:spPr>
        <p:txBody>
          <a:bodyPr>
            <a:normAutofit/>
          </a:bodyPr>
          <a:lstStyle/>
          <a:p>
            <a:r>
              <a:rPr lang="en-US">
                <a:solidFill>
                  <a:srgbClr val="FFFFFF"/>
                </a:solidFill>
              </a:rPr>
              <a:t>Security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29A6DFD-19C4-A6B8-9E17-BA34CE85DB7F}"/>
              </a:ext>
            </a:extLst>
          </p:cNvPr>
          <p:cNvGraphicFramePr>
            <a:graphicFrameLocks noGrp="1"/>
          </p:cNvGraphicFramePr>
          <p:nvPr>
            <p:ph idx="1"/>
            <p:extLst>
              <p:ext uri="{D42A27DB-BD31-4B8C-83A1-F6EECF244321}">
                <p14:modId xmlns:p14="http://schemas.microsoft.com/office/powerpoint/2010/main" val="876677886"/>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25173656"/>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3DA934D6-EA49-19D7-1A7F-9763E9D640C4}"/>
              </a:ext>
            </a:extLst>
          </p:cNvPr>
          <p:cNvSpPr>
            <a:spLocks noGrp="1"/>
          </p:cNvSpPr>
          <p:nvPr>
            <p:ph type="title"/>
          </p:nvPr>
        </p:nvSpPr>
        <p:spPr>
          <a:xfrm>
            <a:off x="685801" y="643466"/>
            <a:ext cx="3351530" cy="4995333"/>
          </a:xfrm>
        </p:spPr>
        <p:txBody>
          <a:bodyPr>
            <a:normAutofit/>
          </a:bodyPr>
          <a:lstStyle/>
          <a:p>
            <a:r>
              <a:rPr lang="en-US">
                <a:solidFill>
                  <a:srgbClr val="FFFFFF"/>
                </a:solidFill>
              </a:rPr>
              <a:t>Development Process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180A07D-5C03-4C3D-7E17-250FA099220E}"/>
              </a:ext>
            </a:extLst>
          </p:cNvPr>
          <p:cNvGraphicFramePr>
            <a:graphicFrameLocks noGrp="1"/>
          </p:cNvGraphicFramePr>
          <p:nvPr>
            <p:ph idx="1"/>
            <p:extLst>
              <p:ext uri="{D42A27DB-BD31-4B8C-83A1-F6EECF244321}">
                <p14:modId xmlns:p14="http://schemas.microsoft.com/office/powerpoint/2010/main" val="2012384957"/>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6383775"/>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EE25A12E-B72F-0305-3053-55E923172D6E}"/>
              </a:ext>
            </a:extLst>
          </p:cNvPr>
          <p:cNvSpPr>
            <a:spLocks noGrp="1"/>
          </p:cNvSpPr>
          <p:nvPr>
            <p:ph type="title"/>
          </p:nvPr>
        </p:nvSpPr>
        <p:spPr>
          <a:xfrm>
            <a:off x="685801" y="643466"/>
            <a:ext cx="3351530" cy="4995333"/>
          </a:xfrm>
        </p:spPr>
        <p:txBody>
          <a:bodyPr>
            <a:normAutofit/>
          </a:bodyPr>
          <a:lstStyle/>
          <a:p>
            <a:r>
              <a:rPr lang="en-US">
                <a:solidFill>
                  <a:srgbClr val="FFFFFF"/>
                </a:solidFill>
              </a:rPr>
              <a:t>Virtualization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495F792-7056-5CE8-C57A-6F7436F058EE}"/>
              </a:ext>
            </a:extLst>
          </p:cNvPr>
          <p:cNvGraphicFramePr>
            <a:graphicFrameLocks noGrp="1"/>
          </p:cNvGraphicFramePr>
          <p:nvPr>
            <p:ph idx="1"/>
            <p:extLst>
              <p:ext uri="{D42A27DB-BD31-4B8C-83A1-F6EECF244321}">
                <p14:modId xmlns:p14="http://schemas.microsoft.com/office/powerpoint/2010/main" val="305518135"/>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2260914"/>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09D15681-6FD9-C451-A630-7D27486F1EB9}"/>
              </a:ext>
            </a:extLst>
          </p:cNvPr>
          <p:cNvSpPr>
            <a:spLocks noGrp="1"/>
          </p:cNvSpPr>
          <p:nvPr>
            <p:ph type="title"/>
          </p:nvPr>
        </p:nvSpPr>
        <p:spPr>
          <a:xfrm>
            <a:off x="685801" y="643466"/>
            <a:ext cx="3351530" cy="4995333"/>
          </a:xfrm>
        </p:spPr>
        <p:txBody>
          <a:bodyPr>
            <a:normAutofit/>
          </a:bodyPr>
          <a:lstStyle/>
          <a:p>
            <a:r>
              <a:rPr lang="en-US">
                <a:solidFill>
                  <a:srgbClr val="FFFFFF"/>
                </a:solidFill>
              </a:rPr>
              <a:t>Microservices Architecture</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7E361D-5C1D-216A-F508-74220A7DF4DD}"/>
              </a:ext>
            </a:extLst>
          </p:cNvPr>
          <p:cNvGraphicFramePr>
            <a:graphicFrameLocks noGrp="1"/>
          </p:cNvGraphicFramePr>
          <p:nvPr>
            <p:ph idx="1"/>
            <p:extLst>
              <p:ext uri="{D42A27DB-BD31-4B8C-83A1-F6EECF244321}">
                <p14:modId xmlns:p14="http://schemas.microsoft.com/office/powerpoint/2010/main" val="293688255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0221892"/>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1D2B1D4F-83BB-9B8D-97E2-F01E809F6173}"/>
              </a:ext>
            </a:extLst>
          </p:cNvPr>
          <p:cNvSpPr>
            <a:spLocks noGrp="1"/>
          </p:cNvSpPr>
          <p:nvPr>
            <p:ph type="title"/>
          </p:nvPr>
        </p:nvSpPr>
        <p:spPr>
          <a:xfrm>
            <a:off x="685801" y="643466"/>
            <a:ext cx="3351530" cy="4995333"/>
          </a:xfrm>
        </p:spPr>
        <p:txBody>
          <a:bodyPr>
            <a:normAutofit/>
          </a:bodyPr>
          <a:lstStyle/>
          <a:p>
            <a:r>
              <a:rPr lang="en-US">
                <a:solidFill>
                  <a:srgbClr val="FFFFFF"/>
                </a:solidFill>
              </a:rPr>
              <a:t>Cloud Computing Layers</a:t>
            </a:r>
          </a:p>
        </p:txBody>
      </p:sp>
      <p:sp useBgFill="1">
        <p:nvSpPr>
          <p:cNvPr id="26" name="Rectangle 2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080736F-36D4-FB30-8497-8BC32336C22C}"/>
              </a:ext>
            </a:extLst>
          </p:cNvPr>
          <p:cNvGraphicFramePr>
            <a:graphicFrameLocks noGrp="1"/>
          </p:cNvGraphicFramePr>
          <p:nvPr>
            <p:ph idx="1"/>
            <p:extLst>
              <p:ext uri="{D42A27DB-BD31-4B8C-83A1-F6EECF244321}">
                <p14:modId xmlns:p14="http://schemas.microsoft.com/office/powerpoint/2010/main" val="929807019"/>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192422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16AD5-CCA0-7D27-797E-741B58E296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AE7844-D101-3214-A4D9-6483E12D5E42}"/>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DC46541F-5245-6FD7-A430-347673E235D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4BC5E23A-3D89-A561-BCD2-6A5D512967C1}"/>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3041588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95EB-0CC9-4F6B-AEBD-1B77749F8360}"/>
              </a:ext>
            </a:extLst>
          </p:cNvPr>
          <p:cNvSpPr>
            <a:spLocks noGrp="1"/>
          </p:cNvSpPr>
          <p:nvPr>
            <p:ph type="title"/>
          </p:nvPr>
        </p:nvSpPr>
        <p:spPr/>
        <p:txBody>
          <a:bodyPr/>
          <a:lstStyle/>
          <a:p>
            <a:r>
              <a:rPr lang="en-US" dirty="0"/>
              <a:t>Why so many Layers in Software?</a:t>
            </a:r>
          </a:p>
        </p:txBody>
      </p:sp>
      <p:sp>
        <p:nvSpPr>
          <p:cNvPr id="3" name="Content Placeholder 2">
            <a:extLst>
              <a:ext uri="{FF2B5EF4-FFF2-40B4-BE49-F238E27FC236}">
                <a16:creationId xmlns:a16="http://schemas.microsoft.com/office/drawing/2014/main" id="{749BFEDD-A957-177D-4BAB-FAE31615343C}"/>
              </a:ext>
            </a:extLst>
          </p:cNvPr>
          <p:cNvSpPr>
            <a:spLocks noGrp="1"/>
          </p:cNvSpPr>
          <p:nvPr>
            <p:ph sz="half" idx="1"/>
          </p:nvPr>
        </p:nvSpPr>
        <p:spPr/>
        <p:txBody>
          <a:bodyPr>
            <a:normAutofit/>
          </a:bodyPr>
          <a:lstStyle/>
          <a:p>
            <a:r>
              <a:rPr lang="en-US" sz="2000" dirty="0"/>
              <a:t>Separation of Concerns</a:t>
            </a:r>
          </a:p>
          <a:p>
            <a:pPr lvl="1"/>
            <a:r>
              <a:rPr lang="en-US" sz="2000" dirty="0"/>
              <a:t>Modularity</a:t>
            </a:r>
          </a:p>
          <a:p>
            <a:pPr lvl="1"/>
            <a:r>
              <a:rPr lang="en-US" sz="2000" dirty="0"/>
              <a:t>Isolation</a:t>
            </a:r>
          </a:p>
          <a:p>
            <a:r>
              <a:rPr lang="en-US" sz="2000" dirty="0"/>
              <a:t>Maintainability</a:t>
            </a:r>
          </a:p>
          <a:p>
            <a:pPr lvl="1"/>
            <a:r>
              <a:rPr lang="en-US" sz="2000" dirty="0"/>
              <a:t>Ease of Updates</a:t>
            </a:r>
          </a:p>
          <a:p>
            <a:pPr lvl="1"/>
            <a:r>
              <a:rPr lang="en-US" sz="2000" dirty="0"/>
              <a:t>Simplified Debugging</a:t>
            </a:r>
          </a:p>
        </p:txBody>
      </p:sp>
      <p:sp>
        <p:nvSpPr>
          <p:cNvPr id="4" name="Content Placeholder 3">
            <a:extLst>
              <a:ext uri="{FF2B5EF4-FFF2-40B4-BE49-F238E27FC236}">
                <a16:creationId xmlns:a16="http://schemas.microsoft.com/office/drawing/2014/main" id="{62EBA1A8-5AD4-7899-6DC7-02AE466AAD09}"/>
              </a:ext>
            </a:extLst>
          </p:cNvPr>
          <p:cNvSpPr>
            <a:spLocks noGrp="1"/>
          </p:cNvSpPr>
          <p:nvPr>
            <p:ph sz="half" idx="2"/>
          </p:nvPr>
        </p:nvSpPr>
        <p:spPr/>
        <p:txBody>
          <a:bodyPr>
            <a:normAutofit/>
          </a:bodyPr>
          <a:lstStyle/>
          <a:p>
            <a:r>
              <a:rPr lang="en-US" sz="2000" dirty="0"/>
              <a:t>Scalability</a:t>
            </a:r>
          </a:p>
          <a:p>
            <a:r>
              <a:rPr lang="en-US" sz="2000" dirty="0"/>
              <a:t>Reusability</a:t>
            </a:r>
          </a:p>
          <a:p>
            <a:pPr lvl="1"/>
            <a:r>
              <a:rPr lang="en-US" sz="2000" dirty="0"/>
              <a:t>Component Reuse</a:t>
            </a:r>
          </a:p>
          <a:p>
            <a:pPr lvl="1"/>
            <a:r>
              <a:rPr lang="en-US" sz="2000" dirty="0"/>
              <a:t>Service Reuse</a:t>
            </a:r>
          </a:p>
          <a:p>
            <a:r>
              <a:rPr lang="en-US" sz="2000" dirty="0"/>
              <a:t>Flexibility</a:t>
            </a:r>
          </a:p>
          <a:p>
            <a:pPr lvl="1"/>
            <a:r>
              <a:rPr lang="en-US" sz="2000" dirty="0"/>
              <a:t>Interchangeability between Layers</a:t>
            </a:r>
          </a:p>
        </p:txBody>
      </p:sp>
    </p:spTree>
    <p:extLst>
      <p:ext uri="{BB962C8B-B14F-4D97-AF65-F5344CB8AC3E}">
        <p14:creationId xmlns:p14="http://schemas.microsoft.com/office/powerpoint/2010/main" val="7995328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94BBF-1B19-0944-B389-967EAA181E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3B8EB04-CD71-C87F-BA43-EBC08B911AF0}"/>
              </a:ext>
            </a:extLst>
          </p:cNvPr>
          <p:cNvSpPr>
            <a:spLocks noGrp="1"/>
          </p:cNvSpPr>
          <p:nvPr>
            <p:ph type="title"/>
          </p:nvPr>
        </p:nvSpPr>
        <p:spPr/>
        <p:txBody>
          <a:bodyPr/>
          <a:lstStyle/>
          <a:p>
            <a:r>
              <a:rPr lang="en-US" dirty="0"/>
              <a:t>Layering and S.O.L.I.D.</a:t>
            </a:r>
          </a:p>
        </p:txBody>
      </p:sp>
      <p:sp>
        <p:nvSpPr>
          <p:cNvPr id="5" name="Content Placeholder 4">
            <a:extLst>
              <a:ext uri="{FF2B5EF4-FFF2-40B4-BE49-F238E27FC236}">
                <a16:creationId xmlns:a16="http://schemas.microsoft.com/office/drawing/2014/main" id="{76109D82-D24C-3459-EEBB-1C226279D52D}"/>
              </a:ext>
            </a:extLst>
          </p:cNvPr>
          <p:cNvSpPr>
            <a:spLocks noGrp="1"/>
          </p:cNvSpPr>
          <p:nvPr>
            <p:ph idx="1"/>
          </p:nvPr>
        </p:nvSpPr>
        <p:spPr/>
        <p:txBody>
          <a:bodyPr/>
          <a:lstStyle/>
          <a:p>
            <a:r>
              <a:rPr lang="en-US" dirty="0"/>
              <a:t>S. Just like classes layers should have single responsibilities.</a:t>
            </a:r>
          </a:p>
          <a:p>
            <a:r>
              <a:rPr lang="en-US" dirty="0"/>
              <a:t>O. Layered code can bet extended to provide new functionality without needing to modify existing code.</a:t>
            </a:r>
          </a:p>
          <a:p>
            <a:r>
              <a:rPr lang="en-US" dirty="0"/>
              <a:t>L. This principle is still applicable at software layer levels.</a:t>
            </a:r>
          </a:p>
          <a:p>
            <a:r>
              <a:rPr lang="en-US" dirty="0"/>
              <a:t>I. Interfaces at the layer level should expose just what they need just like classes.</a:t>
            </a:r>
          </a:p>
          <a:p>
            <a:r>
              <a:rPr lang="en-US" dirty="0"/>
              <a:t>D. Higher layer levels should not depend on lower level layers.  UI logic should not depend on business and business should not depend on data for example.</a:t>
            </a:r>
          </a:p>
        </p:txBody>
      </p:sp>
    </p:spTree>
    <p:extLst>
      <p:ext uri="{BB962C8B-B14F-4D97-AF65-F5344CB8AC3E}">
        <p14:creationId xmlns:p14="http://schemas.microsoft.com/office/powerpoint/2010/main" val="35441053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8ED1-434D-7A1E-4FA2-F70640E89746}"/>
              </a:ext>
            </a:extLst>
          </p:cNvPr>
          <p:cNvSpPr>
            <a:spLocks noGrp="1"/>
          </p:cNvSpPr>
          <p:nvPr>
            <p:ph type="title"/>
          </p:nvPr>
        </p:nvSpPr>
        <p:spPr/>
        <p:txBody>
          <a:bodyPr/>
          <a:lstStyle/>
          <a:p>
            <a:r>
              <a:rPr lang="en-US" dirty="0"/>
              <a:t>Using Layers throughout your Code</a:t>
            </a:r>
          </a:p>
        </p:txBody>
      </p:sp>
      <p:sp>
        <p:nvSpPr>
          <p:cNvPr id="3" name="Content Placeholder 2">
            <a:extLst>
              <a:ext uri="{FF2B5EF4-FFF2-40B4-BE49-F238E27FC236}">
                <a16:creationId xmlns:a16="http://schemas.microsoft.com/office/drawing/2014/main" id="{020A5C98-3D08-F46D-967C-29B998D65CD8}"/>
              </a:ext>
            </a:extLst>
          </p:cNvPr>
          <p:cNvSpPr>
            <a:spLocks noGrp="1"/>
          </p:cNvSpPr>
          <p:nvPr>
            <p:ph idx="1"/>
          </p:nvPr>
        </p:nvSpPr>
        <p:spPr/>
        <p:txBody>
          <a:bodyPr/>
          <a:lstStyle/>
          <a:p>
            <a:pPr marL="0" indent="0">
              <a:buNone/>
            </a:pPr>
            <a:r>
              <a:rPr lang="en-US" dirty="0"/>
              <a:t>Create a console application.</a:t>
            </a:r>
          </a:p>
          <a:p>
            <a:pPr marL="0" indent="0">
              <a:buNone/>
            </a:pPr>
            <a:r>
              <a:rPr lang="en-US" dirty="0"/>
              <a:t>Put all the necessary code in the console app to read some text from a text file.</a:t>
            </a:r>
          </a:p>
          <a:p>
            <a:pPr marL="0" indent="0">
              <a:buNone/>
            </a:pPr>
            <a:r>
              <a:rPr lang="en-US" dirty="0"/>
              <a:t>Then take that text and transform it in any way you wish.</a:t>
            </a:r>
          </a:p>
          <a:p>
            <a:pPr marL="0" indent="0">
              <a:buNone/>
            </a:pPr>
            <a:r>
              <a:rPr lang="en-US" dirty="0"/>
              <a:t>Then have it write to </a:t>
            </a:r>
            <a:r>
              <a:rPr lang="en-US"/>
              <a:t>the console.</a:t>
            </a:r>
          </a:p>
          <a:p>
            <a:pPr marL="0" indent="0">
              <a:buNone/>
            </a:pPr>
            <a:endParaRPr lang="en-US" dirty="0"/>
          </a:p>
        </p:txBody>
      </p:sp>
    </p:spTree>
    <p:extLst>
      <p:ext uri="{BB962C8B-B14F-4D97-AF65-F5344CB8AC3E}">
        <p14:creationId xmlns:p14="http://schemas.microsoft.com/office/powerpoint/2010/main" val="30052531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76FDE-0B3E-4D16-0523-D9ED883A7E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95A8A9-14AC-A53F-4AE0-7540BF2DCD53}"/>
              </a:ext>
            </a:extLst>
          </p:cNvPr>
          <p:cNvSpPr>
            <a:spLocks noGrp="1"/>
          </p:cNvSpPr>
          <p:nvPr>
            <p:ph type="title"/>
          </p:nvPr>
        </p:nvSpPr>
        <p:spPr>
          <a:xfrm>
            <a:off x="810986" y="1392695"/>
            <a:ext cx="10131427" cy="1468800"/>
          </a:xfrm>
        </p:spPr>
        <p:txBody>
          <a:bodyPr/>
          <a:lstStyle/>
          <a:p>
            <a:r>
              <a:rPr lang="en-US" dirty="0"/>
              <a:t>STRATEGY Design Pattern</a:t>
            </a:r>
          </a:p>
        </p:txBody>
      </p:sp>
      <p:sp>
        <p:nvSpPr>
          <p:cNvPr id="5" name="Text Placeholder 4">
            <a:extLst>
              <a:ext uri="{FF2B5EF4-FFF2-40B4-BE49-F238E27FC236}">
                <a16:creationId xmlns:a16="http://schemas.microsoft.com/office/drawing/2014/main" id="{A359FF29-A74C-0FB3-8E72-7E86C024AB78}"/>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40841557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6BD59-2363-8D0C-5524-A91BD8BE85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63949-6D9C-165F-3B9D-F192AA79BFE0}"/>
              </a:ext>
            </a:extLst>
          </p:cNvPr>
          <p:cNvSpPr>
            <a:spLocks noGrp="1"/>
          </p:cNvSpPr>
          <p:nvPr>
            <p:ph type="title"/>
          </p:nvPr>
        </p:nvSpPr>
        <p:spPr/>
        <p:txBody>
          <a:bodyPr/>
          <a:lstStyle/>
          <a:p>
            <a:r>
              <a:rPr lang="en-US" dirty="0"/>
              <a:t>STRATEGY problem space</a:t>
            </a:r>
          </a:p>
        </p:txBody>
      </p:sp>
      <p:sp>
        <p:nvSpPr>
          <p:cNvPr id="3" name="Text Placeholder 2">
            <a:extLst>
              <a:ext uri="{FF2B5EF4-FFF2-40B4-BE49-F238E27FC236}">
                <a16:creationId xmlns:a16="http://schemas.microsoft.com/office/drawing/2014/main" id="{CAD94902-7B93-5BB4-8A79-6D70A49C5D3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6265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60F75-74F1-E0B6-8984-1CD362296D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1271D27-B4FB-574A-D209-BD627034DFFF}"/>
              </a:ext>
            </a:extLst>
          </p:cNvPr>
          <p:cNvSpPr>
            <a:spLocks noGrp="1"/>
          </p:cNvSpPr>
          <p:nvPr>
            <p:ph type="title"/>
          </p:nvPr>
        </p:nvSpPr>
        <p:spPr/>
        <p:txBody>
          <a:bodyPr/>
          <a:lstStyle/>
          <a:p>
            <a:r>
              <a:rPr lang="en-US" dirty="0"/>
              <a:t>What problems does STRATEGY Pattern Help Solve?</a:t>
            </a:r>
          </a:p>
        </p:txBody>
      </p:sp>
      <p:sp>
        <p:nvSpPr>
          <p:cNvPr id="5" name="Content Placeholder 4">
            <a:extLst>
              <a:ext uri="{FF2B5EF4-FFF2-40B4-BE49-F238E27FC236}">
                <a16:creationId xmlns:a16="http://schemas.microsoft.com/office/drawing/2014/main" id="{3FE5FEF5-9EE9-3E84-0896-1944C62D8EC4}"/>
              </a:ext>
            </a:extLst>
          </p:cNvPr>
          <p:cNvSpPr>
            <a:spLocks noGrp="1"/>
          </p:cNvSpPr>
          <p:nvPr>
            <p:ph idx="1"/>
          </p:nvPr>
        </p:nvSpPr>
        <p:spPr/>
        <p:txBody>
          <a:bodyPr/>
          <a:lstStyle/>
          <a:p>
            <a:r>
              <a:rPr lang="en-US" sz="2400" dirty="0"/>
              <a:t>Implementing Complex Business Logic</a:t>
            </a:r>
          </a:p>
          <a:p>
            <a:r>
              <a:rPr lang="en-US" sz="2400" dirty="0"/>
              <a:t>Creating a family of related algorithms</a:t>
            </a:r>
          </a:p>
          <a:p>
            <a:pPr marL="0" indent="0">
              <a:buNone/>
            </a:pPr>
            <a:endParaRPr lang="en-US" dirty="0"/>
          </a:p>
          <a:p>
            <a:endParaRPr lang="en-US" dirty="0"/>
          </a:p>
        </p:txBody>
      </p:sp>
    </p:spTree>
    <p:extLst>
      <p:ext uri="{BB962C8B-B14F-4D97-AF65-F5344CB8AC3E}">
        <p14:creationId xmlns:p14="http://schemas.microsoft.com/office/powerpoint/2010/main" val="18135350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80DAB-F817-E10F-68DA-089E94212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F807F-3AAF-07CE-E0AE-65DA8D161C94}"/>
              </a:ext>
            </a:extLst>
          </p:cNvPr>
          <p:cNvSpPr>
            <a:spLocks noGrp="1"/>
          </p:cNvSpPr>
          <p:nvPr>
            <p:ph type="title"/>
          </p:nvPr>
        </p:nvSpPr>
        <p:spPr>
          <a:xfrm>
            <a:off x="685800" y="3139853"/>
            <a:ext cx="10131427" cy="1468800"/>
          </a:xfrm>
        </p:spPr>
        <p:txBody>
          <a:bodyPr/>
          <a:lstStyle/>
          <a:p>
            <a:r>
              <a:rPr lang="en-US" dirty="0"/>
              <a:t>Strategy Pattern Defined</a:t>
            </a:r>
          </a:p>
        </p:txBody>
      </p:sp>
      <p:sp>
        <p:nvSpPr>
          <p:cNvPr id="3" name="Text Placeholder 2">
            <a:extLst>
              <a:ext uri="{FF2B5EF4-FFF2-40B4-BE49-F238E27FC236}">
                <a16:creationId xmlns:a16="http://schemas.microsoft.com/office/drawing/2014/main" id="{25DE88E7-7959-1743-B621-F7A0B2B031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09688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5E020-8FA9-1F31-F4DB-1C826B7A30A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9169D9-9755-D0ED-64CB-A85AD56B3786}"/>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F715711C-47E0-CF5F-2C14-699704554B83}"/>
              </a:ext>
            </a:extLst>
          </p:cNvPr>
          <p:cNvSpPr>
            <a:spLocks noGrp="1"/>
          </p:cNvSpPr>
          <p:nvPr>
            <p:ph type="body" sz="half" idx="2"/>
          </p:nvPr>
        </p:nvSpPr>
        <p:spPr/>
        <p:txBody>
          <a:bodyPr/>
          <a:lstStyle/>
          <a:p>
            <a:r>
              <a:rPr lang="en-US" dirty="0"/>
              <a:t>“Define a family of algorithms encapsulate each one and make them interchangeable.  Strategy lets the algorithm vary independently from clients that use it.”</a:t>
            </a:r>
          </a:p>
        </p:txBody>
      </p:sp>
      <p:pic>
        <p:nvPicPr>
          <p:cNvPr id="7" name="Content Placeholder 6">
            <a:extLst>
              <a:ext uri="{FF2B5EF4-FFF2-40B4-BE49-F238E27FC236}">
                <a16:creationId xmlns:a16="http://schemas.microsoft.com/office/drawing/2014/main" id="{658A8E43-2C5F-0665-BED1-CD421ED80A0D}"/>
              </a:ext>
            </a:extLst>
          </p:cNvPr>
          <p:cNvPicPr>
            <a:picLocks noGrp="1" noChangeAspect="1"/>
          </p:cNvPicPr>
          <p:nvPr>
            <p:ph idx="1"/>
          </p:nvPr>
        </p:nvPicPr>
        <p:blipFill>
          <a:blip r:embed="rId2"/>
          <a:stretch>
            <a:fillRect/>
          </a:stretch>
        </p:blipFill>
        <p:spPr>
          <a:xfrm>
            <a:off x="4718189" y="1712826"/>
            <a:ext cx="6788011" cy="3561907"/>
          </a:xfrm>
        </p:spPr>
      </p:pic>
    </p:spTree>
    <p:extLst>
      <p:ext uri="{BB962C8B-B14F-4D97-AF65-F5344CB8AC3E}">
        <p14:creationId xmlns:p14="http://schemas.microsoft.com/office/powerpoint/2010/main" val="7291075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86D82-ACBC-62B1-7C5B-1FA9B8DF974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D902C1-A291-FF30-F80B-5F3223C12FE1}"/>
              </a:ext>
            </a:extLst>
          </p:cNvPr>
          <p:cNvSpPr>
            <a:spLocks noGrp="1"/>
          </p:cNvSpPr>
          <p:nvPr>
            <p:ph type="title"/>
          </p:nvPr>
        </p:nvSpPr>
        <p:spPr/>
        <p:txBody>
          <a:bodyPr/>
          <a:lstStyle/>
          <a:p>
            <a:r>
              <a:rPr lang="en-US" dirty="0"/>
              <a:t>Attributes of a State Design Pattern</a:t>
            </a:r>
          </a:p>
        </p:txBody>
      </p:sp>
      <p:sp>
        <p:nvSpPr>
          <p:cNvPr id="6" name="Content Placeholder 5">
            <a:extLst>
              <a:ext uri="{FF2B5EF4-FFF2-40B4-BE49-F238E27FC236}">
                <a16:creationId xmlns:a16="http://schemas.microsoft.com/office/drawing/2014/main" id="{5608DD7C-716C-5C41-686D-D3174F8DDB54}"/>
              </a:ext>
            </a:extLst>
          </p:cNvPr>
          <p:cNvSpPr>
            <a:spLocks noGrp="1"/>
          </p:cNvSpPr>
          <p:nvPr>
            <p:ph idx="1"/>
          </p:nvPr>
        </p:nvSpPr>
        <p:spPr/>
        <p:txBody>
          <a:bodyPr/>
          <a:lstStyle/>
          <a:p>
            <a:pPr rtl="0"/>
            <a:r>
              <a:rPr lang="en-US" b="1" dirty="0"/>
              <a:t>Context</a:t>
            </a:r>
            <a:r>
              <a:rPr lang="en-US" dirty="0"/>
              <a:t>: Maintains a reference to a State object representing the current state.</a:t>
            </a:r>
          </a:p>
          <a:p>
            <a:pPr rtl="0"/>
            <a:r>
              <a:rPr lang="en-US" b="1" dirty="0"/>
              <a:t>State Interface/Abstract Class</a:t>
            </a:r>
            <a:r>
              <a:rPr lang="en-US" dirty="0"/>
              <a:t>: Defines a common interface for all concrete states.</a:t>
            </a:r>
          </a:p>
          <a:p>
            <a:pPr rtl="0"/>
            <a:r>
              <a:rPr lang="en-US" b="1" dirty="0" err="1"/>
              <a:t>ConcreteState</a:t>
            </a:r>
            <a:r>
              <a:rPr lang="en-US" b="1" dirty="0"/>
              <a:t> Classes</a:t>
            </a:r>
            <a:r>
              <a:rPr lang="en-US" dirty="0"/>
              <a:t>: Implement state-specific behavior for each state.</a:t>
            </a:r>
          </a:p>
        </p:txBody>
      </p:sp>
    </p:spTree>
    <p:extLst>
      <p:ext uri="{BB962C8B-B14F-4D97-AF65-F5344CB8AC3E}">
        <p14:creationId xmlns:p14="http://schemas.microsoft.com/office/powerpoint/2010/main" val="39044504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B2B10-1AE9-772C-01B9-C2D4FA1E4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1BFF9-E25B-4811-2EE2-6DA92A3D1ED3}"/>
              </a:ext>
            </a:extLst>
          </p:cNvPr>
          <p:cNvSpPr>
            <a:spLocks noGrp="1"/>
          </p:cNvSpPr>
          <p:nvPr>
            <p:ph type="title"/>
          </p:nvPr>
        </p:nvSpPr>
        <p:spPr/>
        <p:txBody>
          <a:bodyPr/>
          <a:lstStyle/>
          <a:p>
            <a:r>
              <a:rPr lang="en-US" dirty="0"/>
              <a:t>Benefits of a State Design Pattern</a:t>
            </a:r>
          </a:p>
        </p:txBody>
      </p:sp>
      <p:sp>
        <p:nvSpPr>
          <p:cNvPr id="3" name="Content Placeholder 2">
            <a:extLst>
              <a:ext uri="{FF2B5EF4-FFF2-40B4-BE49-F238E27FC236}">
                <a16:creationId xmlns:a16="http://schemas.microsoft.com/office/drawing/2014/main" id="{01DA5437-B481-1279-4749-21AB2B1FF37E}"/>
              </a:ext>
            </a:extLst>
          </p:cNvPr>
          <p:cNvSpPr>
            <a:spLocks noGrp="1"/>
          </p:cNvSpPr>
          <p:nvPr>
            <p:ph idx="1"/>
          </p:nvPr>
        </p:nvSpPr>
        <p:spPr/>
        <p:txBody>
          <a:bodyPr/>
          <a:lstStyle/>
          <a:p>
            <a:pPr rtl="0"/>
            <a:r>
              <a:rPr lang="en-US" b="1" dirty="0"/>
              <a:t>Modularity</a:t>
            </a:r>
            <a:r>
              <a:rPr lang="en-US" dirty="0"/>
              <a:t>: Encapsulates state-specific behavior in separate classes.</a:t>
            </a:r>
          </a:p>
          <a:p>
            <a:pPr rtl="0"/>
            <a:r>
              <a:rPr lang="en-US" b="1" dirty="0"/>
              <a:t>Simplicity</a:t>
            </a:r>
            <a:r>
              <a:rPr lang="en-US" dirty="0"/>
              <a:t>: Eliminates large conditional statements in the Context.</a:t>
            </a:r>
          </a:p>
          <a:p>
            <a:r>
              <a:rPr lang="en-US" b="1" dirty="0"/>
              <a:t>Extensibility</a:t>
            </a:r>
            <a:r>
              <a:rPr lang="en-US" dirty="0"/>
              <a:t>: Easy to add new states without modifying Context.</a:t>
            </a:r>
            <a:r>
              <a:rPr lang="en-US" b="1" dirty="0"/>
              <a:t> </a:t>
            </a:r>
          </a:p>
          <a:p>
            <a:r>
              <a:rPr lang="en-US" b="1" dirty="0"/>
              <a:t>Explicit Transitions</a:t>
            </a:r>
            <a:r>
              <a:rPr lang="en-US" dirty="0"/>
              <a:t>: State changes are clear and controlled.</a:t>
            </a:r>
          </a:p>
          <a:p>
            <a:pPr rtl="0"/>
            <a:endParaRPr lang="en-US" dirty="0"/>
          </a:p>
          <a:p>
            <a:pPr marL="0" indent="0">
              <a:buNone/>
            </a:pPr>
            <a:r>
              <a:rPr lang="en-US" dirty="0"/>
              <a:t>.</a:t>
            </a:r>
          </a:p>
        </p:txBody>
      </p:sp>
    </p:spTree>
    <p:extLst>
      <p:ext uri="{BB962C8B-B14F-4D97-AF65-F5344CB8AC3E}">
        <p14:creationId xmlns:p14="http://schemas.microsoft.com/office/powerpoint/2010/main" val="313604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ppt/theme/themeOverride2.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1614</TotalTime>
  <Words>3400</Words>
  <Application>Microsoft Office PowerPoint</Application>
  <PresentationFormat>Widescreen</PresentationFormat>
  <Paragraphs>375</Paragraphs>
  <Slides>111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111</vt:i4>
      </vt:variant>
    </vt:vector>
  </HeadingPairs>
  <TitlesOfParts>
    <vt:vector size="115" baseType="lpstr">
      <vt:lpstr>Arial</vt:lpstr>
      <vt:lpstr>Calibri</vt:lpstr>
      <vt:lpstr>Calibri Light</vt:lpstr>
      <vt:lpstr>Celestial</vt:lpstr>
      <vt:lpstr>Design Patterns</vt:lpstr>
      <vt:lpstr>How I will present each design Pattern</vt:lpstr>
      <vt:lpstr>Week 2</vt:lpstr>
      <vt:lpstr>Singleton Design Pattern</vt:lpstr>
      <vt:lpstr>Singleton Prerequisite</vt:lpstr>
      <vt:lpstr>What is an IOC container</vt:lpstr>
      <vt:lpstr>IOC and Singleton</vt:lpstr>
      <vt:lpstr>Singleton Defined</vt:lpstr>
      <vt:lpstr>Gang of Four Definition</vt:lpstr>
      <vt:lpstr>Attributes of a singleton</vt:lpstr>
      <vt:lpstr>Benefits of a Singelton Pattern</vt:lpstr>
      <vt:lpstr>Down sides of Singelton</vt:lpstr>
      <vt:lpstr>Relationship to Solid</vt:lpstr>
      <vt:lpstr>Singletons need help with SOLID</vt:lpstr>
      <vt:lpstr>Real World Scenarios</vt:lpstr>
      <vt:lpstr>What are some Scenarios where Singletons Might be Useful? </vt:lpstr>
      <vt:lpstr>Scenarios where Singletons are often Used</vt:lpstr>
      <vt:lpstr>Implementation</vt:lpstr>
      <vt:lpstr>Implementing a Singelton in Code</vt:lpstr>
      <vt:lpstr>Implementing a Singleton using IOC</vt:lpstr>
      <vt:lpstr>Factory Design Pattern</vt:lpstr>
      <vt:lpstr>Factory problem space</vt:lpstr>
      <vt:lpstr>What problems do factory methods Help Solve?</vt:lpstr>
      <vt:lpstr>Factory Defined</vt:lpstr>
      <vt:lpstr>Gang of Four Definition</vt:lpstr>
      <vt:lpstr>Attributes of a factory</vt:lpstr>
      <vt:lpstr>Benefits of a Factory Pattern</vt:lpstr>
      <vt:lpstr>Down sides of A factory</vt:lpstr>
      <vt:lpstr>Relationship to Solid</vt:lpstr>
      <vt:lpstr>Factory Method and S.O.L.I.D.</vt:lpstr>
      <vt:lpstr>Real World Scenarios</vt:lpstr>
      <vt:lpstr>What are some Scenarios where factories Might be Useful? </vt:lpstr>
      <vt:lpstr>Scenarios where Factories are often Used</vt:lpstr>
      <vt:lpstr>Implementation</vt:lpstr>
      <vt:lpstr>Implementing a Factory in Code</vt:lpstr>
      <vt:lpstr>Abstract Factory Design Pattern</vt:lpstr>
      <vt:lpstr>Abstract Factory problem space</vt:lpstr>
      <vt:lpstr>What problems does Abstract factory Help Solve</vt:lpstr>
      <vt:lpstr>Gang of Four Definition</vt:lpstr>
      <vt:lpstr>Attributes of an abstract factory</vt:lpstr>
      <vt:lpstr>Benefits of an abstract Factory Pattern</vt:lpstr>
      <vt:lpstr>Down sides of An abstract factory</vt:lpstr>
      <vt:lpstr>What are some Scenarios where abstract factories Might be Useful? </vt:lpstr>
      <vt:lpstr>Scenarios where abstract Factories are often Used</vt:lpstr>
      <vt:lpstr>Relationship to Solid</vt:lpstr>
      <vt:lpstr>Factory Method and S.O.L.I.D.</vt:lpstr>
      <vt:lpstr>Real World Scenarios</vt:lpstr>
      <vt:lpstr>Implementation</vt:lpstr>
      <vt:lpstr>Implementing an abstract factory in Code</vt:lpstr>
      <vt:lpstr>Week 3</vt:lpstr>
      <vt:lpstr>Enumerating Cases</vt:lpstr>
      <vt:lpstr>Commonality Variability Analysis</vt:lpstr>
      <vt:lpstr>What is Commonality Variablity Analysis</vt:lpstr>
      <vt:lpstr>How do we Apply Commonality Variability Analysis</vt:lpstr>
      <vt:lpstr>Commonality Variability with Magic</vt:lpstr>
      <vt:lpstr>PowerPoint Presentation</vt:lpstr>
      <vt:lpstr>Initial assessment (5 Min)</vt:lpstr>
      <vt:lpstr>Establish the Scope Take 10 Min</vt:lpstr>
      <vt:lpstr>Identify Commonalities / Variablities Setup (15 MIN)</vt:lpstr>
      <vt:lpstr>Determine what cards fit in which group (15 Min)</vt:lpstr>
      <vt:lpstr>Bound the Variabilites (10 Min)</vt:lpstr>
      <vt:lpstr>Exploit the Commonalities (On a white board Psudeo Code)</vt:lpstr>
      <vt:lpstr>Accommodate for the Variabilities (10 Min)</vt:lpstr>
      <vt:lpstr>State Design Pattern</vt:lpstr>
      <vt:lpstr>State problem space</vt:lpstr>
      <vt:lpstr>What problems does State Pattern Help Solve?</vt:lpstr>
      <vt:lpstr>State Pattern Defined</vt:lpstr>
      <vt:lpstr>Definition</vt:lpstr>
      <vt:lpstr>Attributes of a State Design Pattern</vt:lpstr>
      <vt:lpstr>Benefits of a State Design Pattern</vt:lpstr>
      <vt:lpstr>Down sides of A State Design Pattern</vt:lpstr>
      <vt:lpstr>Relationship to Solid</vt:lpstr>
      <vt:lpstr>State pattern and S.O.L.I.D.</vt:lpstr>
      <vt:lpstr>Real World Scenarios</vt:lpstr>
      <vt:lpstr>What are some Scenarios where The State Pattern Might be Useful? </vt:lpstr>
      <vt:lpstr>Scenarios where The State pattern is often Used</vt:lpstr>
      <vt:lpstr>Implementation</vt:lpstr>
      <vt:lpstr>Implementing a State Pattern in Code</vt:lpstr>
      <vt:lpstr>Week 4</vt:lpstr>
      <vt:lpstr>Layering</vt:lpstr>
      <vt:lpstr>Architecture Layers</vt:lpstr>
      <vt:lpstr>Software Design Patterns</vt:lpstr>
      <vt:lpstr>Network Protocol Layers</vt:lpstr>
      <vt:lpstr>Operating System Layers</vt:lpstr>
      <vt:lpstr>Security Layers</vt:lpstr>
      <vt:lpstr>Development Process Layers</vt:lpstr>
      <vt:lpstr>Virtualization Layers</vt:lpstr>
      <vt:lpstr>Microservices Architecture</vt:lpstr>
      <vt:lpstr>Cloud Computing Layers</vt:lpstr>
      <vt:lpstr>Why so many Layers in Software?</vt:lpstr>
      <vt:lpstr>Layering and S.O.L.I.D.</vt:lpstr>
      <vt:lpstr>Using Layers throughout your Code</vt:lpstr>
      <vt:lpstr>STRATEGY Design Pattern</vt:lpstr>
      <vt:lpstr>STRATEGY problem space</vt:lpstr>
      <vt:lpstr>What problems does STRATEGY Pattern Help Solve?</vt:lpstr>
      <vt:lpstr>Strategy Pattern Defined</vt:lpstr>
      <vt:lpstr>Gang of Four Definition</vt:lpstr>
      <vt:lpstr>Attributes of a State Design Pattern</vt:lpstr>
      <vt:lpstr>Benefits of a State Design Pattern</vt:lpstr>
      <vt:lpstr>Down sides of A State Design Pattern</vt:lpstr>
      <vt:lpstr>Relationship to Solid</vt:lpstr>
      <vt:lpstr>State pattern and S.O.L.I.D.</vt:lpstr>
      <vt:lpstr>Real World Scenarios</vt:lpstr>
      <vt:lpstr>What are some Scenarios where The State Pattern Might be Useful? </vt:lpstr>
      <vt:lpstr>Scenarios where The State pattern is often Used</vt:lpstr>
      <vt:lpstr>Implementation</vt:lpstr>
      <vt:lpstr>Implementing a State Pattern in Code</vt:lpstr>
      <vt:lpstr>Gang of Four Definition</vt:lpstr>
      <vt:lpstr>Gang of Four Definition</vt:lpstr>
      <vt:lpstr>Gang of Four Definition</vt:lpstr>
      <vt:lpstr>Gang of Four Definition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Jared Doerr</dc:creator>
  <cp:lastModifiedBy>Jared Doerr</cp:lastModifiedBy>
  <cp:revision>13</cp:revision>
  <dcterms:created xsi:type="dcterms:W3CDTF">2025-04-08T02:19:42Z</dcterms:created>
  <dcterms:modified xsi:type="dcterms:W3CDTF">2025-04-22T21:00:34Z</dcterms:modified>
</cp:coreProperties>
</file>