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sldIdLst>
    <p:sldId id="256" r:id="rId2"/>
    <p:sldId id="257" r:id="rId3"/>
    <p:sldId id="316" r:id="rId4"/>
    <p:sldId id="258" r:id="rId5"/>
    <p:sldId id="259" r:id="rId6"/>
    <p:sldId id="265" r:id="rId7"/>
    <p:sldId id="266" r:id="rId8"/>
    <p:sldId id="280" r:id="rId9"/>
    <p:sldId id="283" r:id="rId10"/>
    <p:sldId id="269" r:id="rId11"/>
    <p:sldId id="270" r:id="rId12"/>
    <p:sldId id="271" r:id="rId13"/>
    <p:sldId id="262" r:id="rId14"/>
    <p:sldId id="272" r:id="rId15"/>
    <p:sldId id="263" r:id="rId16"/>
    <p:sldId id="274" r:id="rId17"/>
    <p:sldId id="273" r:id="rId18"/>
    <p:sldId id="264" r:id="rId19"/>
    <p:sldId id="275" r:id="rId20"/>
    <p:sldId id="276" r:id="rId21"/>
    <p:sldId id="277" r:id="rId22"/>
    <p:sldId id="260" r:id="rId23"/>
    <p:sldId id="313" r:id="rId24"/>
    <p:sldId id="281" r:id="rId25"/>
    <p:sldId id="268" r:id="rId26"/>
    <p:sldId id="284" r:id="rId27"/>
    <p:sldId id="287" r:id="rId28"/>
    <p:sldId id="291" r:id="rId29"/>
    <p:sldId id="295" r:id="rId30"/>
    <p:sldId id="312" r:id="rId31"/>
    <p:sldId id="297" r:id="rId32"/>
    <p:sldId id="299" r:id="rId33"/>
    <p:sldId id="303" r:id="rId34"/>
    <p:sldId id="305" r:id="rId35"/>
    <p:sldId id="309" r:id="rId36"/>
    <p:sldId id="278" r:id="rId37"/>
    <p:sldId id="311" r:id="rId38"/>
    <p:sldId id="267" r:id="rId39"/>
    <p:sldId id="288" r:id="rId40"/>
    <p:sldId id="286" r:id="rId41"/>
    <p:sldId id="289" r:id="rId42"/>
    <p:sldId id="292" r:id="rId43"/>
    <p:sldId id="301" r:id="rId44"/>
    <p:sldId id="304" r:id="rId45"/>
    <p:sldId id="296" r:id="rId46"/>
    <p:sldId id="314" r:id="rId47"/>
    <p:sldId id="298" r:id="rId48"/>
    <p:sldId id="308" r:id="rId49"/>
    <p:sldId id="310" r:id="rId50"/>
    <p:sldId id="317" r:id="rId51"/>
    <p:sldId id="315" r:id="rId52"/>
    <p:sldId id="318" r:id="rId53"/>
    <p:sldId id="319" r:id="rId54"/>
    <p:sldId id="320" r:id="rId55"/>
    <p:sldId id="325" r:id="rId56"/>
    <p:sldId id="331" r:id="rId57"/>
    <p:sldId id="326" r:id="rId58"/>
    <p:sldId id="322" r:id="rId59"/>
    <p:sldId id="323" r:id="rId60"/>
    <p:sldId id="324" r:id="rId61"/>
    <p:sldId id="327" r:id="rId62"/>
    <p:sldId id="328" r:id="rId63"/>
    <p:sldId id="329" r:id="rId64"/>
    <p:sldId id="332" r:id="rId65"/>
    <p:sldId id="333" r:id="rId66"/>
    <p:sldId id="334" r:id="rId67"/>
    <p:sldId id="335" r:id="rId68"/>
    <p:sldId id="282" r:id="rId69"/>
    <p:sldId id="336" r:id="rId70"/>
    <p:sldId id="337" r:id="rId71"/>
    <p:sldId id="338" r:id="rId72"/>
    <p:sldId id="339" r:id="rId73"/>
    <p:sldId id="340" r:id="rId74"/>
    <p:sldId id="341" r:id="rId75"/>
    <p:sldId id="342" r:id="rId76"/>
    <p:sldId id="343" r:id="rId77"/>
    <p:sldId id="344" r:id="rId78"/>
    <p:sldId id="345" r:id="rId79"/>
    <p:sldId id="293" r:id="rId80"/>
    <p:sldId id="285" r:id="rId81"/>
    <p:sldId id="290" r:id="rId82"/>
    <p:sldId id="294"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94660"/>
  </p:normalViewPr>
  <p:slideViewPr>
    <p:cSldViewPr snapToGrid="0">
      <p:cViewPr varScale="1">
        <p:scale>
          <a:sx n="90" d="100"/>
          <a:sy n="90" d="100"/>
        </p:scale>
        <p:origin x="2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56</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509765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1C1C-960D-59E1-8686-AAAD4AD745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E4EA03-5F7B-4A2E-8652-8694E1A9F456}"/>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1D6DB0F-CF23-476F-39C1-21F48B16DF8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7CC809C-C3F9-7A0C-FDD3-3616A9327A6E}"/>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05946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2C211-AF30-1F13-3CAA-1448169610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1270E8-A4F0-A261-03B3-75A34F24176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F1898F46-7593-9426-244A-3D89314D498F}"/>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5CEDFB4A-15BF-68A5-A3C6-31EADBE0F9ED}"/>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0293238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96246-82CD-D390-3594-783CA1ADC1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517C70-673D-3424-7A23-8535DF58C9B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7005B0D3-7197-80BE-9801-26534ABF8357}"/>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EC6744B-CFA8-13FC-CAA4-E3DDC5679AD6}"/>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2900938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59FCD-DE9B-6AA3-28AA-666E17520F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37DBB9-549E-B3A4-A979-AEA05B2A2530}"/>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EF56D02A-EA0D-7DF8-EF50-2404C62CE14A}"/>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889035A3-8497-004B-987B-3CD962D98C39}"/>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49724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{EB520F92-201A-42AF-9D11-73CD366EE938}tf03457452</Template>
  <TotalTime>1545</TotalTime>
  <Words>2738</Words>
  <Application>Microsoft Office PowerPoint</Application>
  <PresentationFormat>Widescreen</PresentationFormat>
  <Paragraphs>262</Paragraphs>
  <Slides>82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Calibri Light</vt:lpstr>
      <vt:lpstr>Celestial</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Gang of Four Definition</vt:lpstr>
      <vt:lpstr>Gang of Four Definition</vt:lpstr>
      <vt:lpstr>Gang of Four Definition</vt:lpstr>
      <vt:lpstr>Gang of Four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9</cp:revision>
  <dcterms:created xsi:type="dcterms:W3CDTF">2025-04-08T02:19:42Z</dcterms:created>
  <dcterms:modified xsi:type="dcterms:W3CDTF">2025-04-17T19:39:25Z</dcterms:modified>
</cp:coreProperties>
</file>