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72"/>
  </p:notesMasterIdLst>
  <p:sldIdLst>
    <p:sldId id="447" r:id="rId2"/>
    <p:sldId id="256" r:id="rId3"/>
    <p:sldId id="257" r:id="rId4"/>
    <p:sldId id="316" r:id="rId5"/>
    <p:sldId id="258" r:id="rId6"/>
    <p:sldId id="259" r:id="rId7"/>
    <p:sldId id="265" r:id="rId8"/>
    <p:sldId id="266" r:id="rId9"/>
    <p:sldId id="280" r:id="rId10"/>
    <p:sldId id="283" r:id="rId11"/>
    <p:sldId id="269" r:id="rId12"/>
    <p:sldId id="270" r:id="rId13"/>
    <p:sldId id="271" r:id="rId14"/>
    <p:sldId id="262" r:id="rId15"/>
    <p:sldId id="272" r:id="rId16"/>
    <p:sldId id="263" r:id="rId17"/>
    <p:sldId id="274" r:id="rId18"/>
    <p:sldId id="273" r:id="rId19"/>
    <p:sldId id="264" r:id="rId20"/>
    <p:sldId id="275" r:id="rId21"/>
    <p:sldId id="276" r:id="rId22"/>
    <p:sldId id="277" r:id="rId23"/>
    <p:sldId id="260" r:id="rId24"/>
    <p:sldId id="313" r:id="rId25"/>
    <p:sldId id="281" r:id="rId26"/>
    <p:sldId id="268" r:id="rId27"/>
    <p:sldId id="284" r:id="rId28"/>
    <p:sldId id="287" r:id="rId29"/>
    <p:sldId id="291" r:id="rId30"/>
    <p:sldId id="295" r:id="rId31"/>
    <p:sldId id="312" r:id="rId32"/>
    <p:sldId id="297" r:id="rId33"/>
    <p:sldId id="299" r:id="rId34"/>
    <p:sldId id="303" r:id="rId35"/>
    <p:sldId id="305" r:id="rId36"/>
    <p:sldId id="309" r:id="rId37"/>
    <p:sldId id="278" r:id="rId38"/>
    <p:sldId id="311" r:id="rId39"/>
    <p:sldId id="267" r:id="rId40"/>
    <p:sldId id="288" r:id="rId41"/>
    <p:sldId id="286" r:id="rId42"/>
    <p:sldId id="289" r:id="rId43"/>
    <p:sldId id="292" r:id="rId44"/>
    <p:sldId id="301" r:id="rId45"/>
    <p:sldId id="304" r:id="rId46"/>
    <p:sldId id="296" r:id="rId47"/>
    <p:sldId id="314" r:id="rId48"/>
    <p:sldId id="298" r:id="rId49"/>
    <p:sldId id="308" r:id="rId50"/>
    <p:sldId id="310" r:id="rId51"/>
    <p:sldId id="317" r:id="rId52"/>
    <p:sldId id="315" r:id="rId53"/>
    <p:sldId id="318" r:id="rId54"/>
    <p:sldId id="319" r:id="rId55"/>
    <p:sldId id="320" r:id="rId56"/>
    <p:sldId id="325" r:id="rId57"/>
    <p:sldId id="331" r:id="rId58"/>
    <p:sldId id="326" r:id="rId59"/>
    <p:sldId id="322" r:id="rId60"/>
    <p:sldId id="323" r:id="rId61"/>
    <p:sldId id="324" r:id="rId62"/>
    <p:sldId id="327" r:id="rId63"/>
    <p:sldId id="328" r:id="rId64"/>
    <p:sldId id="329" r:id="rId65"/>
    <p:sldId id="332" r:id="rId66"/>
    <p:sldId id="333" r:id="rId67"/>
    <p:sldId id="334" r:id="rId68"/>
    <p:sldId id="335" r:id="rId69"/>
    <p:sldId id="282" r:id="rId70"/>
    <p:sldId id="336" r:id="rId71"/>
    <p:sldId id="337" r:id="rId72"/>
    <p:sldId id="338" r:id="rId73"/>
    <p:sldId id="339" r:id="rId74"/>
    <p:sldId id="340" r:id="rId75"/>
    <p:sldId id="341" r:id="rId76"/>
    <p:sldId id="342" r:id="rId77"/>
    <p:sldId id="343" r:id="rId78"/>
    <p:sldId id="344" r:id="rId79"/>
    <p:sldId id="345" r:id="rId80"/>
    <p:sldId id="346" r:id="rId81"/>
    <p:sldId id="347" r:id="rId82"/>
    <p:sldId id="348" r:id="rId83"/>
    <p:sldId id="364" r:id="rId84"/>
    <p:sldId id="365" r:id="rId85"/>
    <p:sldId id="366" r:id="rId86"/>
    <p:sldId id="367" r:id="rId87"/>
    <p:sldId id="368" r:id="rId88"/>
    <p:sldId id="369" r:id="rId89"/>
    <p:sldId id="370" r:id="rId90"/>
    <p:sldId id="371" r:id="rId91"/>
    <p:sldId id="372" r:id="rId92"/>
    <p:sldId id="374" r:id="rId93"/>
    <p:sldId id="375"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77" r:id="rId108"/>
    <p:sldId id="376" r:id="rId109"/>
    <p:sldId id="362" r:id="rId110"/>
    <p:sldId id="363" r:id="rId111"/>
    <p:sldId id="408" r:id="rId112"/>
    <p:sldId id="378" r:id="rId113"/>
    <p:sldId id="379" r:id="rId114"/>
    <p:sldId id="380" r:id="rId115"/>
    <p:sldId id="381" r:id="rId116"/>
    <p:sldId id="382" r:id="rId117"/>
    <p:sldId id="383" r:id="rId118"/>
    <p:sldId id="384" r:id="rId119"/>
    <p:sldId id="385" r:id="rId120"/>
    <p:sldId id="386" r:id="rId121"/>
    <p:sldId id="387" r:id="rId122"/>
    <p:sldId id="388" r:id="rId123"/>
    <p:sldId id="389" r:id="rId124"/>
    <p:sldId id="390" r:id="rId125"/>
    <p:sldId id="391" r:id="rId126"/>
    <p:sldId id="392" r:id="rId127"/>
    <p:sldId id="393" r:id="rId128"/>
    <p:sldId id="394" r:id="rId129"/>
    <p:sldId id="395" r:id="rId130"/>
    <p:sldId id="396" r:id="rId131"/>
    <p:sldId id="397" r:id="rId132"/>
    <p:sldId id="398" r:id="rId133"/>
    <p:sldId id="399" r:id="rId134"/>
    <p:sldId id="400" r:id="rId135"/>
    <p:sldId id="401" r:id="rId136"/>
    <p:sldId id="402" r:id="rId137"/>
    <p:sldId id="403" r:id="rId138"/>
    <p:sldId id="404" r:id="rId139"/>
    <p:sldId id="405" r:id="rId140"/>
    <p:sldId id="406" r:id="rId141"/>
    <p:sldId id="407" r:id="rId142"/>
    <p:sldId id="439" r:id="rId143"/>
    <p:sldId id="440" r:id="rId144"/>
    <p:sldId id="443" r:id="rId145"/>
    <p:sldId id="441" r:id="rId146"/>
    <p:sldId id="442" r:id="rId147"/>
    <p:sldId id="446" r:id="rId148"/>
    <p:sldId id="444" r:id="rId149"/>
    <p:sldId id="445" r:id="rId150"/>
    <p:sldId id="409" r:id="rId151"/>
    <p:sldId id="410" r:id="rId152"/>
    <p:sldId id="411" r:id="rId153"/>
    <p:sldId id="412" r:id="rId154"/>
    <p:sldId id="413" r:id="rId155"/>
    <p:sldId id="414" r:id="rId156"/>
    <p:sldId id="415" r:id="rId157"/>
    <p:sldId id="416" r:id="rId158"/>
    <p:sldId id="417" r:id="rId159"/>
    <p:sldId id="418" r:id="rId160"/>
    <p:sldId id="419" r:id="rId161"/>
    <p:sldId id="420" r:id="rId162"/>
    <p:sldId id="421" r:id="rId163"/>
    <p:sldId id="422" r:id="rId164"/>
    <p:sldId id="423" r:id="rId165"/>
    <p:sldId id="424" r:id="rId166"/>
    <p:sldId id="425" r:id="rId167"/>
    <p:sldId id="426" r:id="rId168"/>
    <p:sldId id="427" r:id="rId169"/>
    <p:sldId id="428" r:id="rId170"/>
    <p:sldId id="429" r:id="rId171"/>
    <p:sldId id="612" r:id="rId172"/>
    <p:sldId id="431" r:id="rId173"/>
    <p:sldId id="432" r:id="rId174"/>
    <p:sldId id="433" r:id="rId175"/>
    <p:sldId id="434" r:id="rId176"/>
    <p:sldId id="435" r:id="rId177"/>
    <p:sldId id="436" r:id="rId178"/>
    <p:sldId id="437" r:id="rId179"/>
    <p:sldId id="438" r:id="rId180"/>
    <p:sldId id="613" r:id="rId181"/>
    <p:sldId id="614" r:id="rId182"/>
    <p:sldId id="615" r:id="rId183"/>
    <p:sldId id="616" r:id="rId184"/>
    <p:sldId id="617" r:id="rId185"/>
    <p:sldId id="633" r:id="rId186"/>
    <p:sldId id="634" r:id="rId187"/>
    <p:sldId id="635" r:id="rId188"/>
    <p:sldId id="636" r:id="rId189"/>
    <p:sldId id="637" r:id="rId190"/>
    <p:sldId id="638" r:id="rId191"/>
    <p:sldId id="639" r:id="rId192"/>
    <p:sldId id="640" r:id="rId193"/>
    <p:sldId id="641" r:id="rId194"/>
    <p:sldId id="642" r:id="rId195"/>
    <p:sldId id="658" r:id="rId196"/>
    <p:sldId id="643" r:id="rId197"/>
    <p:sldId id="644" r:id="rId198"/>
    <p:sldId id="645" r:id="rId199"/>
    <p:sldId id="646" r:id="rId200"/>
    <p:sldId id="647" r:id="rId201"/>
    <p:sldId id="648" r:id="rId202"/>
    <p:sldId id="649" r:id="rId203"/>
    <p:sldId id="650" r:id="rId204"/>
    <p:sldId id="651" r:id="rId205"/>
    <p:sldId id="652" r:id="rId206"/>
    <p:sldId id="653" r:id="rId207"/>
    <p:sldId id="654" r:id="rId208"/>
    <p:sldId id="655" r:id="rId209"/>
    <p:sldId id="656" r:id="rId210"/>
    <p:sldId id="657" r:id="rId211"/>
    <p:sldId id="659" r:id="rId212"/>
    <p:sldId id="660" r:id="rId213"/>
    <p:sldId id="661" r:id="rId214"/>
    <p:sldId id="662" r:id="rId215"/>
    <p:sldId id="663" r:id="rId216"/>
    <p:sldId id="664" r:id="rId217"/>
    <p:sldId id="665" r:id="rId218"/>
    <p:sldId id="666" r:id="rId219"/>
    <p:sldId id="667" r:id="rId220"/>
    <p:sldId id="668" r:id="rId221"/>
    <p:sldId id="669" r:id="rId222"/>
    <p:sldId id="670" r:id="rId223"/>
    <p:sldId id="671" r:id="rId224"/>
    <p:sldId id="672" r:id="rId225"/>
    <p:sldId id="673" r:id="rId226"/>
    <p:sldId id="674" r:id="rId227"/>
    <p:sldId id="675" r:id="rId228"/>
    <p:sldId id="676" r:id="rId229"/>
    <p:sldId id="677" r:id="rId230"/>
    <p:sldId id="678" r:id="rId231"/>
    <p:sldId id="679" r:id="rId232"/>
    <p:sldId id="680" r:id="rId233"/>
    <p:sldId id="681" r:id="rId234"/>
    <p:sldId id="682" r:id="rId235"/>
    <p:sldId id="683" r:id="rId236"/>
    <p:sldId id="684" r:id="rId237"/>
    <p:sldId id="685" r:id="rId238"/>
    <p:sldId id="686" r:id="rId239"/>
    <p:sldId id="687" r:id="rId240"/>
    <p:sldId id="688" r:id="rId241"/>
    <p:sldId id="689" r:id="rId242"/>
    <p:sldId id="690" r:id="rId243"/>
    <p:sldId id="691" r:id="rId244"/>
    <p:sldId id="692" r:id="rId245"/>
    <p:sldId id="693" r:id="rId246"/>
    <p:sldId id="694" r:id="rId247"/>
    <p:sldId id="695" r:id="rId248"/>
    <p:sldId id="696" r:id="rId249"/>
    <p:sldId id="697" r:id="rId250"/>
    <p:sldId id="698" r:id="rId251"/>
    <p:sldId id="699" r:id="rId252"/>
    <p:sldId id="700" r:id="rId253"/>
    <p:sldId id="701" r:id="rId254"/>
    <p:sldId id="702" r:id="rId255"/>
    <p:sldId id="703" r:id="rId256"/>
    <p:sldId id="704" r:id="rId257"/>
    <p:sldId id="705" r:id="rId258"/>
    <p:sldId id="706" r:id="rId259"/>
    <p:sldId id="707" r:id="rId260"/>
    <p:sldId id="708" r:id="rId261"/>
    <p:sldId id="709" r:id="rId262"/>
    <p:sldId id="710" r:id="rId263"/>
    <p:sldId id="711" r:id="rId264"/>
    <p:sldId id="712" r:id="rId265"/>
    <p:sldId id="713" r:id="rId266"/>
    <p:sldId id="714" r:id="rId267"/>
    <p:sldId id="715" r:id="rId268"/>
    <p:sldId id="716" r:id="rId269"/>
    <p:sldId id="717" r:id="rId270"/>
    <p:sldId id="718" r:id="rId27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94660"/>
  </p:normalViewPr>
  <p:slideViewPr>
    <p:cSldViewPr snapToGrid="0">
      <p:cViewPr varScale="1">
        <p:scale>
          <a:sx n="90" d="100"/>
          <a:sy n="90" d="100"/>
        </p:scale>
        <p:origin x="39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notesMaster" Target="notesMasters/notes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viewProps" Target="viewProp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theme" Target="theme/theme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tableStyles" Target="tableStyle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s>
</file>

<file path=ppt/diagrams/_rels/data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ata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ata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ata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_rels/drawing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1.xml.rels><?xml version="1.0" encoding="UTF-8" standalone="yes"?>
<Relationships xmlns="http://schemas.openxmlformats.org/package/2006/relationships"><Relationship Id="rId8" Type="http://schemas.openxmlformats.org/officeDocument/2006/relationships/image" Target="../media/image22.sv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4" Type="http://schemas.openxmlformats.org/officeDocument/2006/relationships/image" Target="../media/image26.svg"/></Relationships>
</file>

<file path=ppt/diagrams/_rels/drawing13.xml.rels><?xml version="1.0" encoding="UTF-8" standalone="yes"?>
<Relationships xmlns="http://schemas.openxmlformats.org/package/2006/relationships"><Relationship Id="rId8" Type="http://schemas.openxmlformats.org/officeDocument/2006/relationships/image" Target="../media/image38.svg"/><Relationship Id="rId3" Type="http://schemas.openxmlformats.org/officeDocument/2006/relationships/image" Target="../media/image33.png"/><Relationship Id="rId7" Type="http://schemas.openxmlformats.org/officeDocument/2006/relationships/image" Target="../media/image37.png"/><Relationship Id="rId2" Type="http://schemas.openxmlformats.org/officeDocument/2006/relationships/image" Target="../media/image32.svg"/><Relationship Id="rId1" Type="http://schemas.openxmlformats.org/officeDocument/2006/relationships/image" Target="../media/image31.png"/><Relationship Id="rId6" Type="http://schemas.openxmlformats.org/officeDocument/2006/relationships/image" Target="../media/image36.svg"/><Relationship Id="rId5" Type="http://schemas.openxmlformats.org/officeDocument/2006/relationships/image" Target="../media/image35.png"/><Relationship Id="rId10" Type="http://schemas.openxmlformats.org/officeDocument/2006/relationships/image" Target="../media/image26.svg"/><Relationship Id="rId4" Type="http://schemas.openxmlformats.org/officeDocument/2006/relationships/image" Target="../media/image34.svg"/><Relationship Id="rId9" Type="http://schemas.openxmlformats.org/officeDocument/2006/relationships/image" Target="../media/image25.png"/></Relationships>
</file>

<file path=ppt/diagrams/_rels/drawing14.xml.rels><?xml version="1.0" encoding="UTF-8" standalone="yes"?>
<Relationships xmlns="http://schemas.openxmlformats.org/package/2006/relationships"><Relationship Id="rId8" Type="http://schemas.openxmlformats.org/officeDocument/2006/relationships/image" Target="../media/image46.svg"/><Relationship Id="rId3" Type="http://schemas.openxmlformats.org/officeDocument/2006/relationships/image" Target="../media/image41.png"/><Relationship Id="rId7" Type="http://schemas.openxmlformats.org/officeDocument/2006/relationships/image" Target="../media/image45.png"/><Relationship Id="rId12" Type="http://schemas.openxmlformats.org/officeDocument/2006/relationships/image" Target="../media/image50.svg"/><Relationship Id="rId2" Type="http://schemas.openxmlformats.org/officeDocument/2006/relationships/image" Target="../media/image40.svg"/><Relationship Id="rId1" Type="http://schemas.openxmlformats.org/officeDocument/2006/relationships/image" Target="../media/image39.png"/><Relationship Id="rId6" Type="http://schemas.openxmlformats.org/officeDocument/2006/relationships/image" Target="../media/image44.svg"/><Relationship Id="rId11" Type="http://schemas.openxmlformats.org/officeDocument/2006/relationships/image" Target="../media/image49.png"/><Relationship Id="rId5" Type="http://schemas.openxmlformats.org/officeDocument/2006/relationships/image" Target="../media/image43.png"/><Relationship Id="rId10" Type="http://schemas.openxmlformats.org/officeDocument/2006/relationships/image" Target="../media/image48.svg"/><Relationship Id="rId4" Type="http://schemas.openxmlformats.org/officeDocument/2006/relationships/image" Target="../media/image42.svg"/><Relationship Id="rId9" Type="http://schemas.openxmlformats.org/officeDocument/2006/relationships/image" Target="../media/image47.png"/></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70E8BEA-CC72-4D3F-99DA-71EE70463FF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99FAF94C-1481-4071-86A2-CF3E7C66210D}">
      <dgm:prSet/>
      <dgm:spPr/>
      <dgm:t>
        <a:bodyPr/>
        <a:lstStyle/>
        <a:p>
          <a:r>
            <a:rPr lang="en-US"/>
            <a:t>Presentation Layer</a:t>
          </a:r>
        </a:p>
      </dgm:t>
    </dgm:pt>
    <dgm:pt modelId="{CB165670-B18A-4A70-80A3-C3D999AF7429}" type="parTrans" cxnId="{CE4222C0-2915-49B5-ACB2-DFD89E646B78}">
      <dgm:prSet/>
      <dgm:spPr/>
      <dgm:t>
        <a:bodyPr/>
        <a:lstStyle/>
        <a:p>
          <a:endParaRPr lang="en-US"/>
        </a:p>
      </dgm:t>
    </dgm:pt>
    <dgm:pt modelId="{AC30F21D-D8B5-49DC-9473-D25EFF55DEA0}" type="sibTrans" cxnId="{CE4222C0-2915-49B5-ACB2-DFD89E646B78}">
      <dgm:prSet/>
      <dgm:spPr/>
      <dgm:t>
        <a:bodyPr/>
        <a:lstStyle/>
        <a:p>
          <a:endParaRPr lang="en-US"/>
        </a:p>
      </dgm:t>
    </dgm:pt>
    <dgm:pt modelId="{2E0D9256-0DD0-48F9-AD5C-0D3DF30CDE6F}">
      <dgm:prSet/>
      <dgm:spPr/>
      <dgm:t>
        <a:bodyPr/>
        <a:lstStyle/>
        <a:p>
          <a:r>
            <a:rPr lang="en-US"/>
            <a:t>Business Logic Layer</a:t>
          </a:r>
        </a:p>
      </dgm:t>
    </dgm:pt>
    <dgm:pt modelId="{6F640E04-B0DC-45DA-84CB-015C307FFABC}" type="parTrans" cxnId="{696E028B-A989-44F5-BAD9-3E38BC4FBF78}">
      <dgm:prSet/>
      <dgm:spPr/>
      <dgm:t>
        <a:bodyPr/>
        <a:lstStyle/>
        <a:p>
          <a:endParaRPr lang="en-US"/>
        </a:p>
      </dgm:t>
    </dgm:pt>
    <dgm:pt modelId="{848139B3-8A59-482C-A205-BFE005DC0957}" type="sibTrans" cxnId="{696E028B-A989-44F5-BAD9-3E38BC4FBF78}">
      <dgm:prSet/>
      <dgm:spPr/>
      <dgm:t>
        <a:bodyPr/>
        <a:lstStyle/>
        <a:p>
          <a:endParaRPr lang="en-US"/>
        </a:p>
      </dgm:t>
    </dgm:pt>
    <dgm:pt modelId="{D52A102D-1947-41CD-8505-2687EE4B3451}">
      <dgm:prSet/>
      <dgm:spPr/>
      <dgm:t>
        <a:bodyPr/>
        <a:lstStyle/>
        <a:p>
          <a:r>
            <a:rPr lang="en-US"/>
            <a:t>Data Access Layer</a:t>
          </a:r>
        </a:p>
      </dgm:t>
    </dgm:pt>
    <dgm:pt modelId="{8A5723C6-D663-4BA0-8B4E-72BF483F14E7}" type="parTrans" cxnId="{217FC9A1-EE3D-490B-9EAF-57CCD53A8CAF}">
      <dgm:prSet/>
      <dgm:spPr/>
      <dgm:t>
        <a:bodyPr/>
        <a:lstStyle/>
        <a:p>
          <a:endParaRPr lang="en-US"/>
        </a:p>
      </dgm:t>
    </dgm:pt>
    <dgm:pt modelId="{F7173718-F0FF-4FA7-A50C-33A8A01FDF86}" type="sibTrans" cxnId="{217FC9A1-EE3D-490B-9EAF-57CCD53A8CAF}">
      <dgm:prSet/>
      <dgm:spPr/>
      <dgm:t>
        <a:bodyPr/>
        <a:lstStyle/>
        <a:p>
          <a:endParaRPr lang="en-US"/>
        </a:p>
      </dgm:t>
    </dgm:pt>
    <dgm:pt modelId="{FF57822F-146F-4AD3-A778-D5210846F178}">
      <dgm:prSet/>
      <dgm:spPr/>
      <dgm:t>
        <a:bodyPr/>
        <a:lstStyle/>
        <a:p>
          <a:r>
            <a:rPr lang="en-US"/>
            <a:t>Database Layer</a:t>
          </a:r>
        </a:p>
      </dgm:t>
    </dgm:pt>
    <dgm:pt modelId="{5BCB6018-8AC1-4DAC-80EB-BEA08424407E}" type="parTrans" cxnId="{168F7F12-7B10-4CCD-940C-CF18CFB7EA1A}">
      <dgm:prSet/>
      <dgm:spPr/>
      <dgm:t>
        <a:bodyPr/>
        <a:lstStyle/>
        <a:p>
          <a:endParaRPr lang="en-US"/>
        </a:p>
      </dgm:t>
    </dgm:pt>
    <dgm:pt modelId="{B9F96A5D-3198-4C51-B738-205DB57B00EC}" type="sibTrans" cxnId="{168F7F12-7B10-4CCD-940C-CF18CFB7EA1A}">
      <dgm:prSet/>
      <dgm:spPr/>
      <dgm:t>
        <a:bodyPr/>
        <a:lstStyle/>
        <a:p>
          <a:endParaRPr lang="en-US"/>
        </a:p>
      </dgm:t>
    </dgm:pt>
    <dgm:pt modelId="{4E8F2526-E3E8-4706-B83A-E9D455001510}" type="pres">
      <dgm:prSet presAssocID="{070E8BEA-CC72-4D3F-99DA-71EE70463FFF}" presName="vert0" presStyleCnt="0">
        <dgm:presLayoutVars>
          <dgm:dir/>
          <dgm:animOne val="branch"/>
          <dgm:animLvl val="lvl"/>
        </dgm:presLayoutVars>
      </dgm:prSet>
      <dgm:spPr/>
    </dgm:pt>
    <dgm:pt modelId="{D8968F50-2169-42CE-BF7B-CE54A54109CA}" type="pres">
      <dgm:prSet presAssocID="{99FAF94C-1481-4071-86A2-CF3E7C66210D}" presName="thickLine" presStyleLbl="alignNode1" presStyleIdx="0" presStyleCnt="4"/>
      <dgm:spPr/>
    </dgm:pt>
    <dgm:pt modelId="{2B007BE3-5F09-4D33-B5F2-36CFA1410AAA}" type="pres">
      <dgm:prSet presAssocID="{99FAF94C-1481-4071-86A2-CF3E7C66210D}" presName="horz1" presStyleCnt="0"/>
      <dgm:spPr/>
    </dgm:pt>
    <dgm:pt modelId="{FE5C6BDE-C0AA-4ED6-A8EB-7F78AE4B0E80}" type="pres">
      <dgm:prSet presAssocID="{99FAF94C-1481-4071-86A2-CF3E7C66210D}" presName="tx1" presStyleLbl="revTx" presStyleIdx="0" presStyleCnt="4"/>
      <dgm:spPr/>
    </dgm:pt>
    <dgm:pt modelId="{F5DE6879-BF86-4E51-B01E-0FEE60342CB7}" type="pres">
      <dgm:prSet presAssocID="{99FAF94C-1481-4071-86A2-CF3E7C66210D}" presName="vert1" presStyleCnt="0"/>
      <dgm:spPr/>
    </dgm:pt>
    <dgm:pt modelId="{2AEF929F-18C1-44FA-9D50-58166273CA72}" type="pres">
      <dgm:prSet presAssocID="{2E0D9256-0DD0-48F9-AD5C-0D3DF30CDE6F}" presName="thickLine" presStyleLbl="alignNode1" presStyleIdx="1" presStyleCnt="4"/>
      <dgm:spPr/>
    </dgm:pt>
    <dgm:pt modelId="{FC914A99-1C96-4D1D-B1C5-96C87131FEDA}" type="pres">
      <dgm:prSet presAssocID="{2E0D9256-0DD0-48F9-AD5C-0D3DF30CDE6F}" presName="horz1" presStyleCnt="0"/>
      <dgm:spPr/>
    </dgm:pt>
    <dgm:pt modelId="{67E81E91-5FAA-4E01-895B-D4BA2C69354D}" type="pres">
      <dgm:prSet presAssocID="{2E0D9256-0DD0-48F9-AD5C-0D3DF30CDE6F}" presName="tx1" presStyleLbl="revTx" presStyleIdx="1" presStyleCnt="4"/>
      <dgm:spPr/>
    </dgm:pt>
    <dgm:pt modelId="{312E401E-9B9F-4914-9884-3C6517B866FC}" type="pres">
      <dgm:prSet presAssocID="{2E0D9256-0DD0-48F9-AD5C-0D3DF30CDE6F}" presName="vert1" presStyleCnt="0"/>
      <dgm:spPr/>
    </dgm:pt>
    <dgm:pt modelId="{0C92256C-ABFA-4285-9D7E-F2CF453EC8C0}" type="pres">
      <dgm:prSet presAssocID="{D52A102D-1947-41CD-8505-2687EE4B3451}" presName="thickLine" presStyleLbl="alignNode1" presStyleIdx="2" presStyleCnt="4"/>
      <dgm:spPr/>
    </dgm:pt>
    <dgm:pt modelId="{C27DEEF0-2690-480E-B09E-37D2424DF105}" type="pres">
      <dgm:prSet presAssocID="{D52A102D-1947-41CD-8505-2687EE4B3451}" presName="horz1" presStyleCnt="0"/>
      <dgm:spPr/>
    </dgm:pt>
    <dgm:pt modelId="{D0179E99-26C3-4915-8C2E-AEB21C80E35F}" type="pres">
      <dgm:prSet presAssocID="{D52A102D-1947-41CD-8505-2687EE4B3451}" presName="tx1" presStyleLbl="revTx" presStyleIdx="2" presStyleCnt="4"/>
      <dgm:spPr/>
    </dgm:pt>
    <dgm:pt modelId="{5C9412C0-B49F-4891-9101-E9C5090EDC36}" type="pres">
      <dgm:prSet presAssocID="{D52A102D-1947-41CD-8505-2687EE4B3451}" presName="vert1" presStyleCnt="0"/>
      <dgm:spPr/>
    </dgm:pt>
    <dgm:pt modelId="{8EBCA7D8-5478-417C-B84C-2C484EF4B288}" type="pres">
      <dgm:prSet presAssocID="{FF57822F-146F-4AD3-A778-D5210846F178}" presName="thickLine" presStyleLbl="alignNode1" presStyleIdx="3" presStyleCnt="4"/>
      <dgm:spPr/>
    </dgm:pt>
    <dgm:pt modelId="{61717104-E751-498E-832A-CAA75821542F}" type="pres">
      <dgm:prSet presAssocID="{FF57822F-146F-4AD3-A778-D5210846F178}" presName="horz1" presStyleCnt="0"/>
      <dgm:spPr/>
    </dgm:pt>
    <dgm:pt modelId="{6EEFB4B1-916A-4929-97F9-C4C49D092BB5}" type="pres">
      <dgm:prSet presAssocID="{FF57822F-146F-4AD3-A778-D5210846F178}" presName="tx1" presStyleLbl="revTx" presStyleIdx="3" presStyleCnt="4"/>
      <dgm:spPr/>
    </dgm:pt>
    <dgm:pt modelId="{BB4531A3-C261-45A0-8C91-268854244B6F}" type="pres">
      <dgm:prSet presAssocID="{FF57822F-146F-4AD3-A778-D5210846F178}" presName="vert1" presStyleCnt="0"/>
      <dgm:spPr/>
    </dgm:pt>
  </dgm:ptLst>
  <dgm:cxnLst>
    <dgm:cxn modelId="{168F7F12-7B10-4CCD-940C-CF18CFB7EA1A}" srcId="{070E8BEA-CC72-4D3F-99DA-71EE70463FFF}" destId="{FF57822F-146F-4AD3-A778-D5210846F178}" srcOrd="3" destOrd="0" parTransId="{5BCB6018-8AC1-4DAC-80EB-BEA08424407E}" sibTransId="{B9F96A5D-3198-4C51-B738-205DB57B00EC}"/>
    <dgm:cxn modelId="{EB76F65B-2DD7-421A-AFE1-6E41B7CDC495}" type="presOf" srcId="{2E0D9256-0DD0-48F9-AD5C-0D3DF30CDE6F}" destId="{67E81E91-5FAA-4E01-895B-D4BA2C69354D}" srcOrd="0" destOrd="0" presId="urn:microsoft.com/office/officeart/2008/layout/LinedList"/>
    <dgm:cxn modelId="{8DDF0769-97A1-477A-8883-4DAF7B071FE6}" type="presOf" srcId="{D52A102D-1947-41CD-8505-2687EE4B3451}" destId="{D0179E99-26C3-4915-8C2E-AEB21C80E35F}" srcOrd="0" destOrd="0" presId="urn:microsoft.com/office/officeart/2008/layout/LinedList"/>
    <dgm:cxn modelId="{696E028B-A989-44F5-BAD9-3E38BC4FBF78}" srcId="{070E8BEA-CC72-4D3F-99DA-71EE70463FFF}" destId="{2E0D9256-0DD0-48F9-AD5C-0D3DF30CDE6F}" srcOrd="1" destOrd="0" parTransId="{6F640E04-B0DC-45DA-84CB-015C307FFABC}" sibTransId="{848139B3-8A59-482C-A205-BFE005DC0957}"/>
    <dgm:cxn modelId="{217FC9A1-EE3D-490B-9EAF-57CCD53A8CAF}" srcId="{070E8BEA-CC72-4D3F-99DA-71EE70463FFF}" destId="{D52A102D-1947-41CD-8505-2687EE4B3451}" srcOrd="2" destOrd="0" parTransId="{8A5723C6-D663-4BA0-8B4E-72BF483F14E7}" sibTransId="{F7173718-F0FF-4FA7-A50C-33A8A01FDF86}"/>
    <dgm:cxn modelId="{FBC440BE-760C-45A5-8486-45D62FB14463}" type="presOf" srcId="{FF57822F-146F-4AD3-A778-D5210846F178}" destId="{6EEFB4B1-916A-4929-97F9-C4C49D092BB5}" srcOrd="0" destOrd="0" presId="urn:microsoft.com/office/officeart/2008/layout/LinedList"/>
    <dgm:cxn modelId="{CE4222C0-2915-49B5-ACB2-DFD89E646B78}" srcId="{070E8BEA-CC72-4D3F-99DA-71EE70463FFF}" destId="{99FAF94C-1481-4071-86A2-CF3E7C66210D}" srcOrd="0" destOrd="0" parTransId="{CB165670-B18A-4A70-80A3-C3D999AF7429}" sibTransId="{AC30F21D-D8B5-49DC-9473-D25EFF55DEA0}"/>
    <dgm:cxn modelId="{987927C4-93F9-4D20-9A3C-EECBEC317DDA}" type="presOf" srcId="{070E8BEA-CC72-4D3F-99DA-71EE70463FFF}" destId="{4E8F2526-E3E8-4706-B83A-E9D455001510}" srcOrd="0" destOrd="0" presId="urn:microsoft.com/office/officeart/2008/layout/LinedList"/>
    <dgm:cxn modelId="{3DE811DB-3FFE-4572-9056-84F55018778A}" type="presOf" srcId="{99FAF94C-1481-4071-86A2-CF3E7C66210D}" destId="{FE5C6BDE-C0AA-4ED6-A8EB-7F78AE4B0E80}" srcOrd="0" destOrd="0" presId="urn:microsoft.com/office/officeart/2008/layout/LinedList"/>
    <dgm:cxn modelId="{99613441-07C4-4F51-BA60-574754A6C673}" type="presParOf" srcId="{4E8F2526-E3E8-4706-B83A-E9D455001510}" destId="{D8968F50-2169-42CE-BF7B-CE54A54109CA}" srcOrd="0" destOrd="0" presId="urn:microsoft.com/office/officeart/2008/layout/LinedList"/>
    <dgm:cxn modelId="{DDFC4EFB-B5CF-416F-84DA-7D05011CB730}" type="presParOf" srcId="{4E8F2526-E3E8-4706-B83A-E9D455001510}" destId="{2B007BE3-5F09-4D33-B5F2-36CFA1410AAA}" srcOrd="1" destOrd="0" presId="urn:microsoft.com/office/officeart/2008/layout/LinedList"/>
    <dgm:cxn modelId="{6114F666-3328-4532-9409-2A5E46F63D97}" type="presParOf" srcId="{2B007BE3-5F09-4D33-B5F2-36CFA1410AAA}" destId="{FE5C6BDE-C0AA-4ED6-A8EB-7F78AE4B0E80}" srcOrd="0" destOrd="0" presId="urn:microsoft.com/office/officeart/2008/layout/LinedList"/>
    <dgm:cxn modelId="{6302739D-0669-4E41-A93E-A5B948D47F7E}" type="presParOf" srcId="{2B007BE3-5F09-4D33-B5F2-36CFA1410AAA}" destId="{F5DE6879-BF86-4E51-B01E-0FEE60342CB7}" srcOrd="1" destOrd="0" presId="urn:microsoft.com/office/officeart/2008/layout/LinedList"/>
    <dgm:cxn modelId="{2E31698B-0319-4199-A6C0-26A3518259EF}" type="presParOf" srcId="{4E8F2526-E3E8-4706-B83A-E9D455001510}" destId="{2AEF929F-18C1-44FA-9D50-58166273CA72}" srcOrd="2" destOrd="0" presId="urn:microsoft.com/office/officeart/2008/layout/LinedList"/>
    <dgm:cxn modelId="{6D037269-2F4C-42F3-ACAA-6123690A0460}" type="presParOf" srcId="{4E8F2526-E3E8-4706-B83A-E9D455001510}" destId="{FC914A99-1C96-4D1D-B1C5-96C87131FEDA}" srcOrd="3" destOrd="0" presId="urn:microsoft.com/office/officeart/2008/layout/LinedList"/>
    <dgm:cxn modelId="{2F959953-238C-48AF-B9BA-726E80C4FEDD}" type="presParOf" srcId="{FC914A99-1C96-4D1D-B1C5-96C87131FEDA}" destId="{67E81E91-5FAA-4E01-895B-D4BA2C69354D}" srcOrd="0" destOrd="0" presId="urn:microsoft.com/office/officeart/2008/layout/LinedList"/>
    <dgm:cxn modelId="{92BEDA01-DFE1-4054-82EF-34FAD9BBF889}" type="presParOf" srcId="{FC914A99-1C96-4D1D-B1C5-96C87131FEDA}" destId="{312E401E-9B9F-4914-9884-3C6517B866FC}" srcOrd="1" destOrd="0" presId="urn:microsoft.com/office/officeart/2008/layout/LinedList"/>
    <dgm:cxn modelId="{D9240819-374B-49DE-9A0F-BFFD883B19BB}" type="presParOf" srcId="{4E8F2526-E3E8-4706-B83A-E9D455001510}" destId="{0C92256C-ABFA-4285-9D7E-F2CF453EC8C0}" srcOrd="4" destOrd="0" presId="urn:microsoft.com/office/officeart/2008/layout/LinedList"/>
    <dgm:cxn modelId="{C529102B-9DBC-4298-B5B7-6A7ADCEC1659}" type="presParOf" srcId="{4E8F2526-E3E8-4706-B83A-E9D455001510}" destId="{C27DEEF0-2690-480E-B09E-37D2424DF105}" srcOrd="5" destOrd="0" presId="urn:microsoft.com/office/officeart/2008/layout/LinedList"/>
    <dgm:cxn modelId="{77A10420-A36C-424A-89EA-386D66C8E3E0}" type="presParOf" srcId="{C27DEEF0-2690-480E-B09E-37D2424DF105}" destId="{D0179E99-26C3-4915-8C2E-AEB21C80E35F}" srcOrd="0" destOrd="0" presId="urn:microsoft.com/office/officeart/2008/layout/LinedList"/>
    <dgm:cxn modelId="{0C1E5C93-A706-424A-AC82-76C909478F07}" type="presParOf" srcId="{C27DEEF0-2690-480E-B09E-37D2424DF105}" destId="{5C9412C0-B49F-4891-9101-E9C5090EDC36}" srcOrd="1" destOrd="0" presId="urn:microsoft.com/office/officeart/2008/layout/LinedList"/>
    <dgm:cxn modelId="{19A670F4-6D85-4605-AAC8-986AF99F1C24}" type="presParOf" srcId="{4E8F2526-E3E8-4706-B83A-E9D455001510}" destId="{8EBCA7D8-5478-417C-B84C-2C484EF4B288}" srcOrd="6" destOrd="0" presId="urn:microsoft.com/office/officeart/2008/layout/LinedList"/>
    <dgm:cxn modelId="{10561F70-D868-4ADF-8342-5670184A5909}" type="presParOf" srcId="{4E8F2526-E3E8-4706-B83A-E9D455001510}" destId="{61717104-E751-498E-832A-CAA75821542F}" srcOrd="7" destOrd="0" presId="urn:microsoft.com/office/officeart/2008/layout/LinedList"/>
    <dgm:cxn modelId="{76BA9463-E958-4ACB-ADF0-87CEADD73AC9}" type="presParOf" srcId="{61717104-E751-498E-832A-CAA75821542F}" destId="{6EEFB4B1-916A-4929-97F9-C4C49D092BB5}" srcOrd="0" destOrd="0" presId="urn:microsoft.com/office/officeart/2008/layout/LinedList"/>
    <dgm:cxn modelId="{9BC89F1F-4B2A-4B2C-9496-3682D67A4AB9}" type="presParOf" srcId="{61717104-E751-498E-832A-CAA75821542F}" destId="{BB4531A3-C261-45A0-8C91-268854244B6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97DC0985-CF73-41FE-8402-44AFD598929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703FE62E-F7C5-4E19-85F7-73DED2C11700}">
      <dgm:prSet/>
      <dgm:spPr/>
      <dgm:t>
        <a:bodyPr/>
        <a:lstStyle/>
        <a:p>
          <a:pPr>
            <a:defRPr cap="all"/>
          </a:pPr>
          <a:r>
            <a:rPr lang="en-US"/>
            <a:t>Subject / Publishers</a:t>
          </a:r>
        </a:p>
      </dgm:t>
    </dgm:pt>
    <dgm:pt modelId="{F07B28A4-9895-448E-A533-C0495A9AFE56}" type="parTrans" cxnId="{6FFEADE0-52AD-43DD-9C1E-F288E70D5377}">
      <dgm:prSet/>
      <dgm:spPr/>
      <dgm:t>
        <a:bodyPr/>
        <a:lstStyle/>
        <a:p>
          <a:endParaRPr lang="en-US"/>
        </a:p>
      </dgm:t>
    </dgm:pt>
    <dgm:pt modelId="{5EDD647C-8467-4077-BB61-95984B69FA54}" type="sibTrans" cxnId="{6FFEADE0-52AD-43DD-9C1E-F288E70D5377}">
      <dgm:prSet/>
      <dgm:spPr/>
      <dgm:t>
        <a:bodyPr/>
        <a:lstStyle/>
        <a:p>
          <a:endParaRPr lang="en-US"/>
        </a:p>
      </dgm:t>
    </dgm:pt>
    <dgm:pt modelId="{25DEA542-2192-4F4F-B91D-ED5E8B041554}">
      <dgm:prSet/>
      <dgm:spPr/>
      <dgm:t>
        <a:bodyPr/>
        <a:lstStyle/>
        <a:p>
          <a:pPr>
            <a:defRPr cap="all"/>
          </a:pPr>
          <a:r>
            <a:rPr lang="en-US" dirty="0"/>
            <a:t>Dependents / Subscribers</a:t>
          </a:r>
        </a:p>
      </dgm:t>
    </dgm:pt>
    <dgm:pt modelId="{BCF05105-C09A-4043-B2AD-2A55541260BB}" type="parTrans" cxnId="{E46B5CF6-B15B-45AA-AFA1-1793CA7EF4C6}">
      <dgm:prSet/>
      <dgm:spPr/>
      <dgm:t>
        <a:bodyPr/>
        <a:lstStyle/>
        <a:p>
          <a:endParaRPr lang="en-US"/>
        </a:p>
      </dgm:t>
    </dgm:pt>
    <dgm:pt modelId="{B96C6060-E76A-4871-87D6-BE2E2560185B}" type="sibTrans" cxnId="{E46B5CF6-B15B-45AA-AFA1-1793CA7EF4C6}">
      <dgm:prSet/>
      <dgm:spPr/>
      <dgm:t>
        <a:bodyPr/>
        <a:lstStyle/>
        <a:p>
          <a:endParaRPr lang="en-US"/>
        </a:p>
      </dgm:t>
    </dgm:pt>
    <dgm:pt modelId="{3C5C9483-FF52-400D-9941-63A296034B8D}" type="pres">
      <dgm:prSet presAssocID="{97DC0985-CF73-41FE-8402-44AFD5989292}" presName="root" presStyleCnt="0">
        <dgm:presLayoutVars>
          <dgm:dir/>
          <dgm:resizeHandles val="exact"/>
        </dgm:presLayoutVars>
      </dgm:prSet>
      <dgm:spPr/>
    </dgm:pt>
    <dgm:pt modelId="{CA0E3764-9E2D-4B0E-8EF7-CFDAFCDA5383}" type="pres">
      <dgm:prSet presAssocID="{703FE62E-F7C5-4E19-85F7-73DED2C11700}" presName="compNode" presStyleCnt="0"/>
      <dgm:spPr/>
    </dgm:pt>
    <dgm:pt modelId="{13D62FD4-8C6E-4647-AA70-7CBA70886A52}" type="pres">
      <dgm:prSet presAssocID="{703FE62E-F7C5-4E19-85F7-73DED2C11700}" presName="iconBgRect" presStyleLbl="bgShp" presStyleIdx="0" presStyleCnt="2"/>
      <dgm:spPr/>
    </dgm:pt>
    <dgm:pt modelId="{3117900F-6A32-4AD8-AA69-6B9BA917C17A}" type="pres">
      <dgm:prSet presAssocID="{703FE62E-F7C5-4E19-85F7-73DED2C11700}" presName="iconRect" presStyleLbl="node1" presStyleIdx="0" presStyleCnt="2"/>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Storytelling with solid fill"/>
        </a:ext>
      </dgm:extLst>
    </dgm:pt>
    <dgm:pt modelId="{627AE65D-66F8-4688-AEA1-6F1A08B19D34}" type="pres">
      <dgm:prSet presAssocID="{703FE62E-F7C5-4E19-85F7-73DED2C11700}" presName="spaceRect" presStyleCnt="0"/>
      <dgm:spPr/>
    </dgm:pt>
    <dgm:pt modelId="{8FC9214F-2234-482D-BA36-A875F201C6D6}" type="pres">
      <dgm:prSet presAssocID="{703FE62E-F7C5-4E19-85F7-73DED2C11700}" presName="textRect" presStyleLbl="revTx" presStyleIdx="0" presStyleCnt="2">
        <dgm:presLayoutVars>
          <dgm:chMax val="1"/>
          <dgm:chPref val="1"/>
        </dgm:presLayoutVars>
      </dgm:prSet>
      <dgm:spPr/>
    </dgm:pt>
    <dgm:pt modelId="{2BCA6BA3-E539-4FE6-B02E-9AF60CEC8DA6}" type="pres">
      <dgm:prSet presAssocID="{5EDD647C-8467-4077-BB61-95984B69FA54}" presName="sibTrans" presStyleCnt="0"/>
      <dgm:spPr/>
    </dgm:pt>
    <dgm:pt modelId="{22961AB1-3141-481A-9EDE-A44FEF7DCF96}" type="pres">
      <dgm:prSet presAssocID="{25DEA542-2192-4F4F-B91D-ED5E8B041554}" presName="compNode" presStyleCnt="0"/>
      <dgm:spPr/>
    </dgm:pt>
    <dgm:pt modelId="{5104A637-7E64-4067-944A-BF90EB958A87}" type="pres">
      <dgm:prSet presAssocID="{25DEA542-2192-4F4F-B91D-ED5E8B041554}" presName="iconBgRect" presStyleLbl="bgShp" presStyleIdx="1" presStyleCnt="2"/>
      <dgm:spPr/>
    </dgm:pt>
    <dgm:pt modelId="{9DE94C4A-F921-4D43-A88C-18ABB9AA6EE7}" type="pres">
      <dgm:prSet presAssocID="{25DEA542-2192-4F4F-B91D-ED5E8B041554}" presName="iconRect" presStyleLbl="node1" presStyleIdx="1" presStyleCnt="2"/>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Eye outline"/>
        </a:ext>
      </dgm:extLst>
    </dgm:pt>
    <dgm:pt modelId="{5C6695E2-BA6A-40BD-83B5-C81B05B94EE5}" type="pres">
      <dgm:prSet presAssocID="{25DEA542-2192-4F4F-B91D-ED5E8B041554}" presName="spaceRect" presStyleCnt="0"/>
      <dgm:spPr/>
    </dgm:pt>
    <dgm:pt modelId="{C956CAD3-3713-4537-9D17-06095527370B}" type="pres">
      <dgm:prSet presAssocID="{25DEA542-2192-4F4F-B91D-ED5E8B041554}" presName="textRect" presStyleLbl="revTx" presStyleIdx="1" presStyleCnt="2">
        <dgm:presLayoutVars>
          <dgm:chMax val="1"/>
          <dgm:chPref val="1"/>
        </dgm:presLayoutVars>
      </dgm:prSet>
      <dgm:spPr/>
    </dgm:pt>
  </dgm:ptLst>
  <dgm:cxnLst>
    <dgm:cxn modelId="{99709998-C7B3-4113-A164-24460E45EB4D}" type="presOf" srcId="{703FE62E-F7C5-4E19-85F7-73DED2C11700}" destId="{8FC9214F-2234-482D-BA36-A875F201C6D6}" srcOrd="0" destOrd="0" presId="urn:microsoft.com/office/officeart/2018/5/layout/IconCircleLabelList"/>
    <dgm:cxn modelId="{6FA387C0-3A00-411F-97B8-CD2E0E8092C6}" type="presOf" srcId="{25DEA542-2192-4F4F-B91D-ED5E8B041554}" destId="{C956CAD3-3713-4537-9D17-06095527370B}" srcOrd="0" destOrd="0" presId="urn:microsoft.com/office/officeart/2018/5/layout/IconCircleLabelList"/>
    <dgm:cxn modelId="{A44E94CC-CCAC-47BD-AA52-82BACB8F1BDF}" type="presOf" srcId="{97DC0985-CF73-41FE-8402-44AFD5989292}" destId="{3C5C9483-FF52-400D-9941-63A296034B8D}" srcOrd="0" destOrd="0" presId="urn:microsoft.com/office/officeart/2018/5/layout/IconCircleLabelList"/>
    <dgm:cxn modelId="{6FFEADE0-52AD-43DD-9C1E-F288E70D5377}" srcId="{97DC0985-CF73-41FE-8402-44AFD5989292}" destId="{703FE62E-F7C5-4E19-85F7-73DED2C11700}" srcOrd="0" destOrd="0" parTransId="{F07B28A4-9895-448E-A533-C0495A9AFE56}" sibTransId="{5EDD647C-8467-4077-BB61-95984B69FA54}"/>
    <dgm:cxn modelId="{E46B5CF6-B15B-45AA-AFA1-1793CA7EF4C6}" srcId="{97DC0985-CF73-41FE-8402-44AFD5989292}" destId="{25DEA542-2192-4F4F-B91D-ED5E8B041554}" srcOrd="1" destOrd="0" parTransId="{BCF05105-C09A-4043-B2AD-2A55541260BB}" sibTransId="{B96C6060-E76A-4871-87D6-BE2E2560185B}"/>
    <dgm:cxn modelId="{C93AD20A-A9D8-4BCD-A3DB-14BE2B677642}" type="presParOf" srcId="{3C5C9483-FF52-400D-9941-63A296034B8D}" destId="{CA0E3764-9E2D-4B0E-8EF7-CFDAFCDA5383}" srcOrd="0" destOrd="0" presId="urn:microsoft.com/office/officeart/2018/5/layout/IconCircleLabelList"/>
    <dgm:cxn modelId="{E3C418E2-BC5D-44FA-8111-7845E54EE6A8}" type="presParOf" srcId="{CA0E3764-9E2D-4B0E-8EF7-CFDAFCDA5383}" destId="{13D62FD4-8C6E-4647-AA70-7CBA70886A52}" srcOrd="0" destOrd="0" presId="urn:microsoft.com/office/officeart/2018/5/layout/IconCircleLabelList"/>
    <dgm:cxn modelId="{C924F730-022A-4548-83C1-E980F2B0E80B}" type="presParOf" srcId="{CA0E3764-9E2D-4B0E-8EF7-CFDAFCDA5383}" destId="{3117900F-6A32-4AD8-AA69-6B9BA917C17A}" srcOrd="1" destOrd="0" presId="urn:microsoft.com/office/officeart/2018/5/layout/IconCircleLabelList"/>
    <dgm:cxn modelId="{8DB46578-E695-4E4E-B5FE-FC9F0F85203D}" type="presParOf" srcId="{CA0E3764-9E2D-4B0E-8EF7-CFDAFCDA5383}" destId="{627AE65D-66F8-4688-AEA1-6F1A08B19D34}" srcOrd="2" destOrd="0" presId="urn:microsoft.com/office/officeart/2018/5/layout/IconCircleLabelList"/>
    <dgm:cxn modelId="{D3DB9A3C-D211-4510-AE5E-9ED551B74314}" type="presParOf" srcId="{CA0E3764-9E2D-4B0E-8EF7-CFDAFCDA5383}" destId="{8FC9214F-2234-482D-BA36-A875F201C6D6}" srcOrd="3" destOrd="0" presId="urn:microsoft.com/office/officeart/2018/5/layout/IconCircleLabelList"/>
    <dgm:cxn modelId="{C6F1856D-A522-4F31-8B36-7AEDBFBA2A5B}" type="presParOf" srcId="{3C5C9483-FF52-400D-9941-63A296034B8D}" destId="{2BCA6BA3-E539-4FE6-B02E-9AF60CEC8DA6}" srcOrd="1" destOrd="0" presId="urn:microsoft.com/office/officeart/2018/5/layout/IconCircleLabelList"/>
    <dgm:cxn modelId="{AE2F8FE1-04F3-4098-862D-27B13AB30301}" type="presParOf" srcId="{3C5C9483-FF52-400D-9941-63A296034B8D}" destId="{22961AB1-3141-481A-9EDE-A44FEF7DCF96}" srcOrd="2" destOrd="0" presId="urn:microsoft.com/office/officeart/2018/5/layout/IconCircleLabelList"/>
    <dgm:cxn modelId="{137CCA18-CDEC-4BCE-A1A2-F903630B8231}" type="presParOf" srcId="{22961AB1-3141-481A-9EDE-A44FEF7DCF96}" destId="{5104A637-7E64-4067-944A-BF90EB958A87}" srcOrd="0" destOrd="0" presId="urn:microsoft.com/office/officeart/2018/5/layout/IconCircleLabelList"/>
    <dgm:cxn modelId="{52623572-B4EA-4A09-AA1D-793AA4C1DAF4}" type="presParOf" srcId="{22961AB1-3141-481A-9EDE-A44FEF7DCF96}" destId="{9DE94C4A-F921-4D43-A88C-18ABB9AA6EE7}" srcOrd="1" destOrd="0" presId="urn:microsoft.com/office/officeart/2018/5/layout/IconCircleLabelList"/>
    <dgm:cxn modelId="{7F6CAFB4-461F-4B7D-A74E-4269A77DF0B8}" type="presParOf" srcId="{22961AB1-3141-481A-9EDE-A44FEF7DCF96}" destId="{5C6695E2-BA6A-40BD-83B5-C81B05B94EE5}" srcOrd="2" destOrd="0" presId="urn:microsoft.com/office/officeart/2018/5/layout/IconCircleLabelList"/>
    <dgm:cxn modelId="{987534B9-9E83-4348-AB1E-30D5AB02286D}" type="presParOf" srcId="{22961AB1-3141-481A-9EDE-A44FEF7DCF96}" destId="{C956CAD3-3713-4537-9D17-06095527370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96ED06A1-A03A-4F01-B157-15BFE229CF3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08E36400-0533-4AE8-B56F-80649353B02A}">
      <dgm:prSet/>
      <dgm:spPr/>
      <dgm:t>
        <a:bodyPr/>
        <a:lstStyle/>
        <a:p>
          <a:r>
            <a:rPr lang="en-US"/>
            <a:t>Relationship can be established or removed at runtime.</a:t>
          </a:r>
        </a:p>
      </dgm:t>
    </dgm:pt>
    <dgm:pt modelId="{96C468BA-9284-43D2-A4F0-4CF205C8B57B}" type="parTrans" cxnId="{0F8F4E03-8583-4B40-A15E-C7B54E6365C1}">
      <dgm:prSet/>
      <dgm:spPr/>
      <dgm:t>
        <a:bodyPr/>
        <a:lstStyle/>
        <a:p>
          <a:endParaRPr lang="en-US"/>
        </a:p>
      </dgm:t>
    </dgm:pt>
    <dgm:pt modelId="{64D91ED6-4ADA-4B65-8C30-21F47B9920C4}" type="sibTrans" cxnId="{0F8F4E03-8583-4B40-A15E-C7B54E6365C1}">
      <dgm:prSet/>
      <dgm:spPr/>
      <dgm:t>
        <a:bodyPr/>
        <a:lstStyle/>
        <a:p>
          <a:endParaRPr lang="en-US"/>
        </a:p>
      </dgm:t>
    </dgm:pt>
    <dgm:pt modelId="{1B6CB99F-82B4-454D-A157-BDA19F49229B}">
      <dgm:prSet/>
      <dgm:spPr/>
      <dgm:t>
        <a:bodyPr/>
        <a:lstStyle/>
        <a:p>
          <a:r>
            <a:rPr lang="en-US"/>
            <a:t>Decoupled behavior in clients.</a:t>
          </a:r>
        </a:p>
      </dgm:t>
    </dgm:pt>
    <dgm:pt modelId="{E760D2CE-8CC2-4268-86EB-DDE276F8DF5C}" type="parTrans" cxnId="{B2477DA6-22DE-48F6-AAE0-03F8A45A7D94}">
      <dgm:prSet/>
      <dgm:spPr/>
      <dgm:t>
        <a:bodyPr/>
        <a:lstStyle/>
        <a:p>
          <a:endParaRPr lang="en-US"/>
        </a:p>
      </dgm:t>
    </dgm:pt>
    <dgm:pt modelId="{9865E2C4-A3B2-4423-9248-826538AB2D51}" type="sibTrans" cxnId="{B2477DA6-22DE-48F6-AAE0-03F8A45A7D94}">
      <dgm:prSet/>
      <dgm:spPr/>
      <dgm:t>
        <a:bodyPr/>
        <a:lstStyle/>
        <a:p>
          <a:endParaRPr lang="en-US"/>
        </a:p>
      </dgm:t>
    </dgm:pt>
    <dgm:pt modelId="{A18902B0-D53C-44F4-8CCA-0B707CEE0EF7}">
      <dgm:prSet/>
      <dgm:spPr/>
      <dgm:t>
        <a:bodyPr/>
        <a:lstStyle/>
        <a:p>
          <a:r>
            <a:rPr lang="en-US"/>
            <a:t>Scalable across multiple clients</a:t>
          </a:r>
        </a:p>
      </dgm:t>
    </dgm:pt>
    <dgm:pt modelId="{1E2D9F20-4551-432F-81A2-A494EF2A129C}" type="parTrans" cxnId="{BD305740-806C-4133-BA1D-736880D85286}">
      <dgm:prSet/>
      <dgm:spPr/>
      <dgm:t>
        <a:bodyPr/>
        <a:lstStyle/>
        <a:p>
          <a:endParaRPr lang="en-US"/>
        </a:p>
      </dgm:t>
    </dgm:pt>
    <dgm:pt modelId="{9C5D0EB2-9568-4E96-ACB9-4F29A5D07788}" type="sibTrans" cxnId="{BD305740-806C-4133-BA1D-736880D85286}">
      <dgm:prSet/>
      <dgm:spPr/>
      <dgm:t>
        <a:bodyPr/>
        <a:lstStyle/>
        <a:p>
          <a:endParaRPr lang="en-US"/>
        </a:p>
      </dgm:t>
    </dgm:pt>
    <dgm:pt modelId="{83401CC2-C4F5-4247-82C8-19DEF48CC473}">
      <dgm:prSet/>
      <dgm:spPr/>
      <dgm:t>
        <a:bodyPr/>
        <a:lstStyle/>
        <a:p>
          <a:r>
            <a:rPr lang="en-US"/>
            <a:t>Increased maintainability</a:t>
          </a:r>
        </a:p>
      </dgm:t>
    </dgm:pt>
    <dgm:pt modelId="{154F68B0-18FB-4085-ACFB-A4278AB44049}" type="parTrans" cxnId="{A797E992-716B-4A9B-A22D-F203D7AEB000}">
      <dgm:prSet/>
      <dgm:spPr/>
      <dgm:t>
        <a:bodyPr/>
        <a:lstStyle/>
        <a:p>
          <a:endParaRPr lang="en-US"/>
        </a:p>
      </dgm:t>
    </dgm:pt>
    <dgm:pt modelId="{92CCBA56-B610-4A74-9ABB-D054D47D6E99}" type="sibTrans" cxnId="{A797E992-716B-4A9B-A22D-F203D7AEB000}">
      <dgm:prSet/>
      <dgm:spPr/>
      <dgm:t>
        <a:bodyPr/>
        <a:lstStyle/>
        <a:p>
          <a:endParaRPr lang="en-US"/>
        </a:p>
      </dgm:t>
    </dgm:pt>
    <dgm:pt modelId="{B89BB74A-DC3B-4F5B-A125-BF9908078F62}" type="pres">
      <dgm:prSet presAssocID="{96ED06A1-A03A-4F01-B157-15BFE229CF31}" presName="root" presStyleCnt="0">
        <dgm:presLayoutVars>
          <dgm:dir/>
          <dgm:resizeHandles val="exact"/>
        </dgm:presLayoutVars>
      </dgm:prSet>
      <dgm:spPr/>
    </dgm:pt>
    <dgm:pt modelId="{2FD15323-4979-47E6-A3CD-41EE889F0889}" type="pres">
      <dgm:prSet presAssocID="{08E36400-0533-4AE8-B56F-80649353B02A}" presName="compNode" presStyleCnt="0"/>
      <dgm:spPr/>
    </dgm:pt>
    <dgm:pt modelId="{78D04E98-4BF4-428C-9472-987599299806}" type="pres">
      <dgm:prSet presAssocID="{08E36400-0533-4AE8-B56F-80649353B02A}" presName="bgRect" presStyleLbl="bgShp" presStyleIdx="0" presStyleCnt="4"/>
      <dgm:spPr/>
    </dgm:pt>
    <dgm:pt modelId="{2A31F126-EC88-43E5-BE86-4C3418493386}" type="pres">
      <dgm:prSet presAssocID="{08E36400-0533-4AE8-B56F-80649353B02A}"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ranching Diagram"/>
        </a:ext>
      </dgm:extLst>
    </dgm:pt>
    <dgm:pt modelId="{9C24CD2C-219E-48F2-A380-346FB9DF8658}" type="pres">
      <dgm:prSet presAssocID="{08E36400-0533-4AE8-B56F-80649353B02A}" presName="spaceRect" presStyleCnt="0"/>
      <dgm:spPr/>
    </dgm:pt>
    <dgm:pt modelId="{F2EA2634-18E4-48FC-9425-53D681A87B2A}" type="pres">
      <dgm:prSet presAssocID="{08E36400-0533-4AE8-B56F-80649353B02A}" presName="parTx" presStyleLbl="revTx" presStyleIdx="0" presStyleCnt="4">
        <dgm:presLayoutVars>
          <dgm:chMax val="0"/>
          <dgm:chPref val="0"/>
        </dgm:presLayoutVars>
      </dgm:prSet>
      <dgm:spPr/>
    </dgm:pt>
    <dgm:pt modelId="{F24AC832-312F-42A2-BC3C-2A1DE8F3D014}" type="pres">
      <dgm:prSet presAssocID="{64D91ED6-4ADA-4B65-8C30-21F47B9920C4}" presName="sibTrans" presStyleCnt="0"/>
      <dgm:spPr/>
    </dgm:pt>
    <dgm:pt modelId="{1E4B7A17-3A0C-4A5C-8B25-9997FF999C4F}" type="pres">
      <dgm:prSet presAssocID="{1B6CB99F-82B4-454D-A157-BDA19F49229B}" presName="compNode" presStyleCnt="0"/>
      <dgm:spPr/>
    </dgm:pt>
    <dgm:pt modelId="{6A57A7C1-9D55-4E77-9D30-594F91DA135A}" type="pres">
      <dgm:prSet presAssocID="{1B6CB99F-82B4-454D-A157-BDA19F49229B}" presName="bgRect" presStyleLbl="bgShp" presStyleIdx="1" presStyleCnt="4"/>
      <dgm:spPr/>
    </dgm:pt>
    <dgm:pt modelId="{CCCF1D74-2AD9-49B2-8217-A3A8D4373EEA}" type="pres">
      <dgm:prSet presAssocID="{1B6CB99F-82B4-454D-A157-BDA19F49229B}"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arget Audience"/>
        </a:ext>
      </dgm:extLst>
    </dgm:pt>
    <dgm:pt modelId="{96007551-AFDA-40B7-9449-AD880BFD9DE2}" type="pres">
      <dgm:prSet presAssocID="{1B6CB99F-82B4-454D-A157-BDA19F49229B}" presName="spaceRect" presStyleCnt="0"/>
      <dgm:spPr/>
    </dgm:pt>
    <dgm:pt modelId="{EE4C6FAB-395D-4C46-91FB-8E65F0550F95}" type="pres">
      <dgm:prSet presAssocID="{1B6CB99F-82B4-454D-A157-BDA19F49229B}" presName="parTx" presStyleLbl="revTx" presStyleIdx="1" presStyleCnt="4">
        <dgm:presLayoutVars>
          <dgm:chMax val="0"/>
          <dgm:chPref val="0"/>
        </dgm:presLayoutVars>
      </dgm:prSet>
      <dgm:spPr/>
    </dgm:pt>
    <dgm:pt modelId="{A9CEC192-16CF-46F0-94F8-8F360F771D99}" type="pres">
      <dgm:prSet presAssocID="{9865E2C4-A3B2-4423-9248-826538AB2D51}" presName="sibTrans" presStyleCnt="0"/>
      <dgm:spPr/>
    </dgm:pt>
    <dgm:pt modelId="{ED501855-BF65-4581-9440-6AC17E0791E6}" type="pres">
      <dgm:prSet presAssocID="{A18902B0-D53C-44F4-8CCA-0B707CEE0EF7}" presName="compNode" presStyleCnt="0"/>
      <dgm:spPr/>
    </dgm:pt>
    <dgm:pt modelId="{2328B935-5DAD-4F59-9AC6-2D5E7D93EF7C}" type="pres">
      <dgm:prSet presAssocID="{A18902B0-D53C-44F4-8CCA-0B707CEE0EF7}" presName="bgRect" presStyleLbl="bgShp" presStyleIdx="2" presStyleCnt="4"/>
      <dgm:spPr/>
    </dgm:pt>
    <dgm:pt modelId="{1234EA5F-DF7B-4065-A343-501D60F5CBCA}" type="pres">
      <dgm:prSet presAssocID="{A18902B0-D53C-44F4-8CCA-0B707CEE0EF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s"/>
        </a:ext>
      </dgm:extLst>
    </dgm:pt>
    <dgm:pt modelId="{712F643A-85E5-433C-97F0-7E6E0080CCEE}" type="pres">
      <dgm:prSet presAssocID="{A18902B0-D53C-44F4-8CCA-0B707CEE0EF7}" presName="spaceRect" presStyleCnt="0"/>
      <dgm:spPr/>
    </dgm:pt>
    <dgm:pt modelId="{7B406C36-61D2-42FC-A58B-9BB661F751BD}" type="pres">
      <dgm:prSet presAssocID="{A18902B0-D53C-44F4-8CCA-0B707CEE0EF7}" presName="parTx" presStyleLbl="revTx" presStyleIdx="2" presStyleCnt="4">
        <dgm:presLayoutVars>
          <dgm:chMax val="0"/>
          <dgm:chPref val="0"/>
        </dgm:presLayoutVars>
      </dgm:prSet>
      <dgm:spPr/>
    </dgm:pt>
    <dgm:pt modelId="{DEDD4AFA-0E37-42DA-B482-A5A4304207E6}" type="pres">
      <dgm:prSet presAssocID="{9C5D0EB2-9568-4E96-ACB9-4F29A5D07788}" presName="sibTrans" presStyleCnt="0"/>
      <dgm:spPr/>
    </dgm:pt>
    <dgm:pt modelId="{798EFC7E-4D9E-4C17-AA48-B5396EC7D536}" type="pres">
      <dgm:prSet presAssocID="{83401CC2-C4F5-4247-82C8-19DEF48CC473}" presName="compNode" presStyleCnt="0"/>
      <dgm:spPr/>
    </dgm:pt>
    <dgm:pt modelId="{C95AD14C-38E9-4747-B57F-7D8B4628052A}" type="pres">
      <dgm:prSet presAssocID="{83401CC2-C4F5-4247-82C8-19DEF48CC473}" presName="bgRect" presStyleLbl="bgShp" presStyleIdx="3" presStyleCnt="4"/>
      <dgm:spPr/>
    </dgm:pt>
    <dgm:pt modelId="{6D3F94F9-2BE8-4DD0-B48B-736F7A9F4206}" type="pres">
      <dgm:prSet presAssocID="{83401CC2-C4F5-4247-82C8-19DEF48CC473}"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pward trend"/>
        </a:ext>
      </dgm:extLst>
    </dgm:pt>
    <dgm:pt modelId="{FAF3B9B0-C5D0-40A0-86AF-DEA5755BADA7}" type="pres">
      <dgm:prSet presAssocID="{83401CC2-C4F5-4247-82C8-19DEF48CC473}" presName="spaceRect" presStyleCnt="0"/>
      <dgm:spPr/>
    </dgm:pt>
    <dgm:pt modelId="{27429FA7-D42F-4271-9FCD-A91FF65EF104}" type="pres">
      <dgm:prSet presAssocID="{83401CC2-C4F5-4247-82C8-19DEF48CC473}" presName="parTx" presStyleLbl="revTx" presStyleIdx="3" presStyleCnt="4">
        <dgm:presLayoutVars>
          <dgm:chMax val="0"/>
          <dgm:chPref val="0"/>
        </dgm:presLayoutVars>
      </dgm:prSet>
      <dgm:spPr/>
    </dgm:pt>
  </dgm:ptLst>
  <dgm:cxnLst>
    <dgm:cxn modelId="{8786B000-3CBC-448E-963E-7D6918867648}" type="presOf" srcId="{1B6CB99F-82B4-454D-A157-BDA19F49229B}" destId="{EE4C6FAB-395D-4C46-91FB-8E65F0550F95}" srcOrd="0" destOrd="0" presId="urn:microsoft.com/office/officeart/2018/2/layout/IconVerticalSolidList"/>
    <dgm:cxn modelId="{0F8F4E03-8583-4B40-A15E-C7B54E6365C1}" srcId="{96ED06A1-A03A-4F01-B157-15BFE229CF31}" destId="{08E36400-0533-4AE8-B56F-80649353B02A}" srcOrd="0" destOrd="0" parTransId="{96C468BA-9284-43D2-A4F0-4CF205C8B57B}" sibTransId="{64D91ED6-4ADA-4B65-8C30-21F47B9920C4}"/>
    <dgm:cxn modelId="{BD305740-806C-4133-BA1D-736880D85286}" srcId="{96ED06A1-A03A-4F01-B157-15BFE229CF31}" destId="{A18902B0-D53C-44F4-8CCA-0B707CEE0EF7}" srcOrd="2" destOrd="0" parTransId="{1E2D9F20-4551-432F-81A2-A494EF2A129C}" sibTransId="{9C5D0EB2-9568-4E96-ACB9-4F29A5D07788}"/>
    <dgm:cxn modelId="{7B3F2B4F-C70F-4C7C-927F-6AD11628C57B}" type="presOf" srcId="{96ED06A1-A03A-4F01-B157-15BFE229CF31}" destId="{B89BB74A-DC3B-4F5B-A125-BF9908078F62}" srcOrd="0" destOrd="0" presId="urn:microsoft.com/office/officeart/2018/2/layout/IconVerticalSolidList"/>
    <dgm:cxn modelId="{D6A45290-B8A3-492C-8436-FCF770317A99}" type="presOf" srcId="{A18902B0-D53C-44F4-8CCA-0B707CEE0EF7}" destId="{7B406C36-61D2-42FC-A58B-9BB661F751BD}" srcOrd="0" destOrd="0" presId="urn:microsoft.com/office/officeart/2018/2/layout/IconVerticalSolidList"/>
    <dgm:cxn modelId="{A797E992-716B-4A9B-A22D-F203D7AEB000}" srcId="{96ED06A1-A03A-4F01-B157-15BFE229CF31}" destId="{83401CC2-C4F5-4247-82C8-19DEF48CC473}" srcOrd="3" destOrd="0" parTransId="{154F68B0-18FB-4085-ACFB-A4278AB44049}" sibTransId="{92CCBA56-B610-4A74-9ABB-D054D47D6E99}"/>
    <dgm:cxn modelId="{DF0BDBA1-FB93-4A47-9962-AB387D2A013B}" type="presOf" srcId="{08E36400-0533-4AE8-B56F-80649353B02A}" destId="{F2EA2634-18E4-48FC-9425-53D681A87B2A}" srcOrd="0" destOrd="0" presId="urn:microsoft.com/office/officeart/2018/2/layout/IconVerticalSolidList"/>
    <dgm:cxn modelId="{B2477DA6-22DE-48F6-AAE0-03F8A45A7D94}" srcId="{96ED06A1-A03A-4F01-B157-15BFE229CF31}" destId="{1B6CB99F-82B4-454D-A157-BDA19F49229B}" srcOrd="1" destOrd="0" parTransId="{E760D2CE-8CC2-4268-86EB-DDE276F8DF5C}" sibTransId="{9865E2C4-A3B2-4423-9248-826538AB2D51}"/>
    <dgm:cxn modelId="{E6CA21B3-D038-44F8-BC7C-95F6EF2F3B2E}" type="presOf" srcId="{83401CC2-C4F5-4247-82C8-19DEF48CC473}" destId="{27429FA7-D42F-4271-9FCD-A91FF65EF104}" srcOrd="0" destOrd="0" presId="urn:microsoft.com/office/officeart/2018/2/layout/IconVerticalSolidList"/>
    <dgm:cxn modelId="{62144C4C-354A-4740-A896-05915922B96E}" type="presParOf" srcId="{B89BB74A-DC3B-4F5B-A125-BF9908078F62}" destId="{2FD15323-4979-47E6-A3CD-41EE889F0889}" srcOrd="0" destOrd="0" presId="urn:microsoft.com/office/officeart/2018/2/layout/IconVerticalSolidList"/>
    <dgm:cxn modelId="{9BCE23A8-1F81-4597-92C9-87E93DECF5CF}" type="presParOf" srcId="{2FD15323-4979-47E6-A3CD-41EE889F0889}" destId="{78D04E98-4BF4-428C-9472-987599299806}" srcOrd="0" destOrd="0" presId="urn:microsoft.com/office/officeart/2018/2/layout/IconVerticalSolidList"/>
    <dgm:cxn modelId="{9FA46E0E-775F-485C-B4AE-6EA048FDCF0F}" type="presParOf" srcId="{2FD15323-4979-47E6-A3CD-41EE889F0889}" destId="{2A31F126-EC88-43E5-BE86-4C3418493386}" srcOrd="1" destOrd="0" presId="urn:microsoft.com/office/officeart/2018/2/layout/IconVerticalSolidList"/>
    <dgm:cxn modelId="{0D38DBEA-E206-4A92-AC15-620663AF8FF1}" type="presParOf" srcId="{2FD15323-4979-47E6-A3CD-41EE889F0889}" destId="{9C24CD2C-219E-48F2-A380-346FB9DF8658}" srcOrd="2" destOrd="0" presId="urn:microsoft.com/office/officeart/2018/2/layout/IconVerticalSolidList"/>
    <dgm:cxn modelId="{8B840FD4-F5BD-4848-8761-459A79E65F61}" type="presParOf" srcId="{2FD15323-4979-47E6-A3CD-41EE889F0889}" destId="{F2EA2634-18E4-48FC-9425-53D681A87B2A}" srcOrd="3" destOrd="0" presId="urn:microsoft.com/office/officeart/2018/2/layout/IconVerticalSolidList"/>
    <dgm:cxn modelId="{B6932D1C-0E87-461A-8521-244EEBE9D326}" type="presParOf" srcId="{B89BB74A-DC3B-4F5B-A125-BF9908078F62}" destId="{F24AC832-312F-42A2-BC3C-2A1DE8F3D014}" srcOrd="1" destOrd="0" presId="urn:microsoft.com/office/officeart/2018/2/layout/IconVerticalSolidList"/>
    <dgm:cxn modelId="{F8C6E877-66D0-4631-8C51-CD6DC5B749AD}" type="presParOf" srcId="{B89BB74A-DC3B-4F5B-A125-BF9908078F62}" destId="{1E4B7A17-3A0C-4A5C-8B25-9997FF999C4F}" srcOrd="2" destOrd="0" presId="urn:microsoft.com/office/officeart/2018/2/layout/IconVerticalSolidList"/>
    <dgm:cxn modelId="{73AB3912-2A27-42A0-B319-719470294273}" type="presParOf" srcId="{1E4B7A17-3A0C-4A5C-8B25-9997FF999C4F}" destId="{6A57A7C1-9D55-4E77-9D30-594F91DA135A}" srcOrd="0" destOrd="0" presId="urn:microsoft.com/office/officeart/2018/2/layout/IconVerticalSolidList"/>
    <dgm:cxn modelId="{CBBE4202-BC3E-4CBC-8867-AAE0CF2DBA2E}" type="presParOf" srcId="{1E4B7A17-3A0C-4A5C-8B25-9997FF999C4F}" destId="{CCCF1D74-2AD9-49B2-8217-A3A8D4373EEA}" srcOrd="1" destOrd="0" presId="urn:microsoft.com/office/officeart/2018/2/layout/IconVerticalSolidList"/>
    <dgm:cxn modelId="{ED512086-4FE0-42F2-A3C3-0C5C869B29E8}" type="presParOf" srcId="{1E4B7A17-3A0C-4A5C-8B25-9997FF999C4F}" destId="{96007551-AFDA-40B7-9449-AD880BFD9DE2}" srcOrd="2" destOrd="0" presId="urn:microsoft.com/office/officeart/2018/2/layout/IconVerticalSolidList"/>
    <dgm:cxn modelId="{E64BE6AE-E4A8-4F39-ACEC-524431739F20}" type="presParOf" srcId="{1E4B7A17-3A0C-4A5C-8B25-9997FF999C4F}" destId="{EE4C6FAB-395D-4C46-91FB-8E65F0550F95}" srcOrd="3" destOrd="0" presId="urn:microsoft.com/office/officeart/2018/2/layout/IconVerticalSolidList"/>
    <dgm:cxn modelId="{A678CA0E-2F71-4474-AB53-E5352456FA72}" type="presParOf" srcId="{B89BB74A-DC3B-4F5B-A125-BF9908078F62}" destId="{A9CEC192-16CF-46F0-94F8-8F360F771D99}" srcOrd="3" destOrd="0" presId="urn:microsoft.com/office/officeart/2018/2/layout/IconVerticalSolidList"/>
    <dgm:cxn modelId="{ADC495F1-9F9D-4A1C-B10A-217448356F9D}" type="presParOf" srcId="{B89BB74A-DC3B-4F5B-A125-BF9908078F62}" destId="{ED501855-BF65-4581-9440-6AC17E0791E6}" srcOrd="4" destOrd="0" presId="urn:microsoft.com/office/officeart/2018/2/layout/IconVerticalSolidList"/>
    <dgm:cxn modelId="{EB9B3780-B75A-4FF3-B950-87262A50E70B}" type="presParOf" srcId="{ED501855-BF65-4581-9440-6AC17E0791E6}" destId="{2328B935-5DAD-4F59-9AC6-2D5E7D93EF7C}" srcOrd="0" destOrd="0" presId="urn:microsoft.com/office/officeart/2018/2/layout/IconVerticalSolidList"/>
    <dgm:cxn modelId="{BF51DD59-CF07-4C47-A601-A39CA324A9D1}" type="presParOf" srcId="{ED501855-BF65-4581-9440-6AC17E0791E6}" destId="{1234EA5F-DF7B-4065-A343-501D60F5CBCA}" srcOrd="1" destOrd="0" presId="urn:microsoft.com/office/officeart/2018/2/layout/IconVerticalSolidList"/>
    <dgm:cxn modelId="{46861D4D-6CF6-4BCE-B4F8-11B4C84D666B}" type="presParOf" srcId="{ED501855-BF65-4581-9440-6AC17E0791E6}" destId="{712F643A-85E5-433C-97F0-7E6E0080CCEE}" srcOrd="2" destOrd="0" presId="urn:microsoft.com/office/officeart/2018/2/layout/IconVerticalSolidList"/>
    <dgm:cxn modelId="{DB6332AA-4E69-4960-9B66-3AF519DEA430}" type="presParOf" srcId="{ED501855-BF65-4581-9440-6AC17E0791E6}" destId="{7B406C36-61D2-42FC-A58B-9BB661F751BD}" srcOrd="3" destOrd="0" presId="urn:microsoft.com/office/officeart/2018/2/layout/IconVerticalSolidList"/>
    <dgm:cxn modelId="{8DCC3960-E377-493F-9E7F-67D28E3015C7}" type="presParOf" srcId="{B89BB74A-DC3B-4F5B-A125-BF9908078F62}" destId="{DEDD4AFA-0E37-42DA-B482-A5A4304207E6}" srcOrd="5" destOrd="0" presId="urn:microsoft.com/office/officeart/2018/2/layout/IconVerticalSolidList"/>
    <dgm:cxn modelId="{F561BF98-79B3-4D77-BD7B-94F06D75EE45}" type="presParOf" srcId="{B89BB74A-DC3B-4F5B-A125-BF9908078F62}" destId="{798EFC7E-4D9E-4C17-AA48-B5396EC7D536}" srcOrd="6" destOrd="0" presId="urn:microsoft.com/office/officeart/2018/2/layout/IconVerticalSolidList"/>
    <dgm:cxn modelId="{2937CECF-4A05-4AFB-8203-89BB4AE42377}" type="presParOf" srcId="{798EFC7E-4D9E-4C17-AA48-B5396EC7D536}" destId="{C95AD14C-38E9-4747-B57F-7D8B4628052A}" srcOrd="0" destOrd="0" presId="urn:microsoft.com/office/officeart/2018/2/layout/IconVerticalSolidList"/>
    <dgm:cxn modelId="{31B39C4B-2D8E-465D-9900-20B0ACA8FD32}" type="presParOf" srcId="{798EFC7E-4D9E-4C17-AA48-B5396EC7D536}" destId="{6D3F94F9-2BE8-4DD0-B48B-736F7A9F4206}" srcOrd="1" destOrd="0" presId="urn:microsoft.com/office/officeart/2018/2/layout/IconVerticalSolidList"/>
    <dgm:cxn modelId="{230634F3-BC82-4D64-B89F-5F77EDD07B7B}" type="presParOf" srcId="{798EFC7E-4D9E-4C17-AA48-B5396EC7D536}" destId="{FAF3B9B0-C5D0-40A0-86AF-DEA5755BADA7}" srcOrd="2" destOrd="0" presId="urn:microsoft.com/office/officeart/2018/2/layout/IconVerticalSolidList"/>
    <dgm:cxn modelId="{98F79AB6-15F3-48D5-BD84-4709689CEFB8}" type="presParOf" srcId="{798EFC7E-4D9E-4C17-AA48-B5396EC7D536}" destId="{27429FA7-D42F-4271-9FCD-A91FF65EF104}"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8E8F0A02-B152-4563-A33B-F437D32B819C}"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C61CC903-478B-42F7-907B-971869971BC3}">
      <dgm:prSet/>
      <dgm:spPr/>
      <dgm:t>
        <a:bodyPr/>
        <a:lstStyle/>
        <a:p>
          <a:r>
            <a:rPr lang="en-US"/>
            <a:t>Increased Complexity</a:t>
          </a:r>
        </a:p>
      </dgm:t>
    </dgm:pt>
    <dgm:pt modelId="{DC32B1A3-D9FD-4756-B4E6-3DD88E09D34C}" type="parTrans" cxnId="{EF821B30-98AE-4913-ADEE-36DF0A1D9DFB}">
      <dgm:prSet/>
      <dgm:spPr/>
      <dgm:t>
        <a:bodyPr/>
        <a:lstStyle/>
        <a:p>
          <a:endParaRPr lang="en-US"/>
        </a:p>
      </dgm:t>
    </dgm:pt>
    <dgm:pt modelId="{AC4F98D0-EB92-4EA1-B259-0A49F82F9150}" type="sibTrans" cxnId="{EF821B30-98AE-4913-ADEE-36DF0A1D9DFB}">
      <dgm:prSet/>
      <dgm:spPr/>
      <dgm:t>
        <a:bodyPr/>
        <a:lstStyle/>
        <a:p>
          <a:endParaRPr lang="en-US"/>
        </a:p>
      </dgm:t>
    </dgm:pt>
    <dgm:pt modelId="{FB9FDF00-F7A8-4DBA-B93A-19C399C378C8}">
      <dgm:prSet/>
      <dgm:spPr/>
      <dgm:t>
        <a:bodyPr/>
        <a:lstStyle/>
        <a:p>
          <a:r>
            <a:rPr lang="en-US"/>
            <a:t>Synchronicity may be a problem</a:t>
          </a:r>
        </a:p>
      </dgm:t>
    </dgm:pt>
    <dgm:pt modelId="{AEC2871B-5D43-416A-A6FD-8F56E6372238}" type="parTrans" cxnId="{3181392C-91CC-4E98-AE41-1AC2EDB96B5C}">
      <dgm:prSet/>
      <dgm:spPr/>
      <dgm:t>
        <a:bodyPr/>
        <a:lstStyle/>
        <a:p>
          <a:endParaRPr lang="en-US"/>
        </a:p>
      </dgm:t>
    </dgm:pt>
    <dgm:pt modelId="{CE630CC2-4636-479B-AA21-9FCF54544E56}" type="sibTrans" cxnId="{3181392C-91CC-4E98-AE41-1AC2EDB96B5C}">
      <dgm:prSet/>
      <dgm:spPr/>
      <dgm:t>
        <a:bodyPr/>
        <a:lstStyle/>
        <a:p>
          <a:endParaRPr lang="en-US"/>
        </a:p>
      </dgm:t>
    </dgm:pt>
    <dgm:pt modelId="{C7FD8B07-45FD-41DF-8BE8-E4164302B6D2}">
      <dgm:prSet/>
      <dgm:spPr/>
      <dgm:t>
        <a:bodyPr/>
        <a:lstStyle/>
        <a:p>
          <a:r>
            <a:rPr lang="en-US"/>
            <a:t>Unintended Consequences</a:t>
          </a:r>
        </a:p>
      </dgm:t>
    </dgm:pt>
    <dgm:pt modelId="{DC5C2FBF-7FBD-446F-A443-401ECFAE3B05}" type="parTrans" cxnId="{D872EA0E-8C6C-4690-B723-04C62E627BF8}">
      <dgm:prSet/>
      <dgm:spPr/>
      <dgm:t>
        <a:bodyPr/>
        <a:lstStyle/>
        <a:p>
          <a:endParaRPr lang="en-US"/>
        </a:p>
      </dgm:t>
    </dgm:pt>
    <dgm:pt modelId="{7CB0C3BC-E7A6-4FB9-9E25-9668706678C6}" type="sibTrans" cxnId="{D872EA0E-8C6C-4690-B723-04C62E627BF8}">
      <dgm:prSet/>
      <dgm:spPr/>
      <dgm:t>
        <a:bodyPr/>
        <a:lstStyle/>
        <a:p>
          <a:endParaRPr lang="en-US"/>
        </a:p>
      </dgm:t>
    </dgm:pt>
    <dgm:pt modelId="{59EB4EF0-3567-40D9-983B-8DF8E4BB37DD}">
      <dgm:prSet/>
      <dgm:spPr/>
      <dgm:t>
        <a:bodyPr/>
        <a:lstStyle/>
        <a:p>
          <a:r>
            <a:rPr lang="en-US"/>
            <a:t>Publisher is unaware of the state of observers but still hast to maintain reference</a:t>
          </a:r>
        </a:p>
      </dgm:t>
    </dgm:pt>
    <dgm:pt modelId="{30635E84-8FFD-46EC-A33F-7FBDBDFEFADF}" type="parTrans" cxnId="{8693A1DF-90E1-40B4-A604-2F86EF106662}">
      <dgm:prSet/>
      <dgm:spPr/>
      <dgm:t>
        <a:bodyPr/>
        <a:lstStyle/>
        <a:p>
          <a:endParaRPr lang="en-US"/>
        </a:p>
      </dgm:t>
    </dgm:pt>
    <dgm:pt modelId="{68C314DE-4591-4D14-8E2C-FD197835CE1C}" type="sibTrans" cxnId="{8693A1DF-90E1-40B4-A604-2F86EF106662}">
      <dgm:prSet/>
      <dgm:spPr/>
      <dgm:t>
        <a:bodyPr/>
        <a:lstStyle/>
        <a:p>
          <a:endParaRPr lang="en-US"/>
        </a:p>
      </dgm:t>
    </dgm:pt>
    <dgm:pt modelId="{804D2E66-20B6-428D-A872-3EE780F697F1}" type="pres">
      <dgm:prSet presAssocID="{8E8F0A02-B152-4563-A33B-F437D32B819C}" presName="root" presStyleCnt="0">
        <dgm:presLayoutVars>
          <dgm:dir/>
          <dgm:resizeHandles val="exact"/>
        </dgm:presLayoutVars>
      </dgm:prSet>
      <dgm:spPr/>
    </dgm:pt>
    <dgm:pt modelId="{01259765-2291-4B38-B56C-B6D51CD94B31}" type="pres">
      <dgm:prSet presAssocID="{C61CC903-478B-42F7-907B-971869971BC3}" presName="compNode" presStyleCnt="0"/>
      <dgm:spPr/>
    </dgm:pt>
    <dgm:pt modelId="{3B0B428B-3231-412E-B685-2C95FC25862B}" type="pres">
      <dgm:prSet presAssocID="{C61CC903-478B-42F7-907B-971869971BC3}" presName="bgRect" presStyleLbl="bgShp" presStyleIdx="0" presStyleCnt="4"/>
      <dgm:spPr/>
    </dgm:pt>
    <dgm:pt modelId="{C32A8083-402D-4ED2-84FE-671963858D8F}" type="pres">
      <dgm:prSet presAssocID="{C61CC903-478B-42F7-907B-971869971BC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pward trend"/>
        </a:ext>
      </dgm:extLst>
    </dgm:pt>
    <dgm:pt modelId="{2D314BAE-44D2-42EB-A1C5-9B01568D63AF}" type="pres">
      <dgm:prSet presAssocID="{C61CC903-478B-42F7-907B-971869971BC3}" presName="spaceRect" presStyleCnt="0"/>
      <dgm:spPr/>
    </dgm:pt>
    <dgm:pt modelId="{C77E46CD-9C2F-4CDE-AC43-376133454726}" type="pres">
      <dgm:prSet presAssocID="{C61CC903-478B-42F7-907B-971869971BC3}" presName="parTx" presStyleLbl="revTx" presStyleIdx="0" presStyleCnt="4">
        <dgm:presLayoutVars>
          <dgm:chMax val="0"/>
          <dgm:chPref val="0"/>
        </dgm:presLayoutVars>
      </dgm:prSet>
      <dgm:spPr/>
    </dgm:pt>
    <dgm:pt modelId="{CEB1F712-4C4B-4732-8CC1-EE2B61D99757}" type="pres">
      <dgm:prSet presAssocID="{AC4F98D0-EB92-4EA1-B259-0A49F82F9150}" presName="sibTrans" presStyleCnt="0"/>
      <dgm:spPr/>
    </dgm:pt>
    <dgm:pt modelId="{F945BCE1-5F77-4FBF-A6A2-2AECADF97B1F}" type="pres">
      <dgm:prSet presAssocID="{FB9FDF00-F7A8-4DBA-B93A-19C399C378C8}" presName="compNode" presStyleCnt="0"/>
      <dgm:spPr/>
    </dgm:pt>
    <dgm:pt modelId="{3C3BE9EE-37BC-4D22-9C27-831F2CC0203F}" type="pres">
      <dgm:prSet presAssocID="{FB9FDF00-F7A8-4DBA-B93A-19C399C378C8}" presName="bgRect" presStyleLbl="bgShp" presStyleIdx="1" presStyleCnt="4"/>
      <dgm:spPr/>
    </dgm:pt>
    <dgm:pt modelId="{444AB1FD-F6E1-4984-9035-5B67EFBBEBF9}" type="pres">
      <dgm:prSet presAssocID="{FB9FDF00-F7A8-4DBA-B93A-19C399C378C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isconnected"/>
        </a:ext>
      </dgm:extLst>
    </dgm:pt>
    <dgm:pt modelId="{1EE1300E-C070-4615-AF7E-9DB091B53CCE}" type="pres">
      <dgm:prSet presAssocID="{FB9FDF00-F7A8-4DBA-B93A-19C399C378C8}" presName="spaceRect" presStyleCnt="0"/>
      <dgm:spPr/>
    </dgm:pt>
    <dgm:pt modelId="{0662B310-A602-46F5-85D8-C24F45F705ED}" type="pres">
      <dgm:prSet presAssocID="{FB9FDF00-F7A8-4DBA-B93A-19C399C378C8}" presName="parTx" presStyleLbl="revTx" presStyleIdx="1" presStyleCnt="4">
        <dgm:presLayoutVars>
          <dgm:chMax val="0"/>
          <dgm:chPref val="0"/>
        </dgm:presLayoutVars>
      </dgm:prSet>
      <dgm:spPr/>
    </dgm:pt>
    <dgm:pt modelId="{860FE4D0-0FEF-4D7D-88C2-173CB3D26B8A}" type="pres">
      <dgm:prSet presAssocID="{CE630CC2-4636-479B-AA21-9FCF54544E56}" presName="sibTrans" presStyleCnt="0"/>
      <dgm:spPr/>
    </dgm:pt>
    <dgm:pt modelId="{C0196151-7702-4533-9FA4-FBA784300C77}" type="pres">
      <dgm:prSet presAssocID="{C7FD8B07-45FD-41DF-8BE8-E4164302B6D2}" presName="compNode" presStyleCnt="0"/>
      <dgm:spPr/>
    </dgm:pt>
    <dgm:pt modelId="{2BB92A93-9592-4E61-B661-48995E5C1E25}" type="pres">
      <dgm:prSet presAssocID="{C7FD8B07-45FD-41DF-8BE8-E4164302B6D2}" presName="bgRect" presStyleLbl="bgShp" presStyleIdx="2" presStyleCnt="4"/>
      <dgm:spPr/>
    </dgm:pt>
    <dgm:pt modelId="{087E0378-5E8B-4091-BD6A-7260A7A1CEC2}" type="pres">
      <dgm:prSet presAssocID="{C7FD8B07-45FD-41DF-8BE8-E4164302B6D2}"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o sign"/>
        </a:ext>
      </dgm:extLst>
    </dgm:pt>
    <dgm:pt modelId="{38FB8CEF-0B2D-4527-BFC3-3AC263BCC9FA}" type="pres">
      <dgm:prSet presAssocID="{C7FD8B07-45FD-41DF-8BE8-E4164302B6D2}" presName="spaceRect" presStyleCnt="0"/>
      <dgm:spPr/>
    </dgm:pt>
    <dgm:pt modelId="{D46A2B1F-E01E-4D21-800B-4FE538EECF97}" type="pres">
      <dgm:prSet presAssocID="{C7FD8B07-45FD-41DF-8BE8-E4164302B6D2}" presName="parTx" presStyleLbl="revTx" presStyleIdx="2" presStyleCnt="4">
        <dgm:presLayoutVars>
          <dgm:chMax val="0"/>
          <dgm:chPref val="0"/>
        </dgm:presLayoutVars>
      </dgm:prSet>
      <dgm:spPr/>
    </dgm:pt>
    <dgm:pt modelId="{A4EC0F1A-5DEA-42F5-A79F-03A8D48BF739}" type="pres">
      <dgm:prSet presAssocID="{7CB0C3BC-E7A6-4FB9-9E25-9668706678C6}" presName="sibTrans" presStyleCnt="0"/>
      <dgm:spPr/>
    </dgm:pt>
    <dgm:pt modelId="{22F9CF72-3BE2-42A9-A136-D43DDB517826}" type="pres">
      <dgm:prSet presAssocID="{59EB4EF0-3567-40D9-983B-8DF8E4BB37DD}" presName="compNode" presStyleCnt="0"/>
      <dgm:spPr/>
    </dgm:pt>
    <dgm:pt modelId="{F42FF8A4-DA42-41DE-89CC-0FCB06978F1D}" type="pres">
      <dgm:prSet presAssocID="{59EB4EF0-3567-40D9-983B-8DF8E4BB37DD}" presName="bgRect" presStyleLbl="bgShp" presStyleIdx="3" presStyleCnt="4"/>
      <dgm:spPr/>
    </dgm:pt>
    <dgm:pt modelId="{241BCCA5-837A-48B7-9F56-D14FF43B421D}" type="pres">
      <dgm:prSet presAssocID="{59EB4EF0-3567-40D9-983B-8DF8E4BB37D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ooks"/>
        </a:ext>
      </dgm:extLst>
    </dgm:pt>
    <dgm:pt modelId="{E2CFCEAA-7EC9-4139-B14B-1F81DB4D3642}" type="pres">
      <dgm:prSet presAssocID="{59EB4EF0-3567-40D9-983B-8DF8E4BB37DD}" presName="spaceRect" presStyleCnt="0"/>
      <dgm:spPr/>
    </dgm:pt>
    <dgm:pt modelId="{8CF1B97E-65F4-4277-8D41-E435F52155EC}" type="pres">
      <dgm:prSet presAssocID="{59EB4EF0-3567-40D9-983B-8DF8E4BB37DD}" presName="parTx" presStyleLbl="revTx" presStyleIdx="3" presStyleCnt="4">
        <dgm:presLayoutVars>
          <dgm:chMax val="0"/>
          <dgm:chPref val="0"/>
        </dgm:presLayoutVars>
      </dgm:prSet>
      <dgm:spPr/>
    </dgm:pt>
  </dgm:ptLst>
  <dgm:cxnLst>
    <dgm:cxn modelId="{D872EA0E-8C6C-4690-B723-04C62E627BF8}" srcId="{8E8F0A02-B152-4563-A33B-F437D32B819C}" destId="{C7FD8B07-45FD-41DF-8BE8-E4164302B6D2}" srcOrd="2" destOrd="0" parTransId="{DC5C2FBF-7FBD-446F-A443-401ECFAE3B05}" sibTransId="{7CB0C3BC-E7A6-4FB9-9E25-9668706678C6}"/>
    <dgm:cxn modelId="{52C6E711-E908-4A47-9816-942F2FEB6B2A}" type="presOf" srcId="{FB9FDF00-F7A8-4DBA-B93A-19C399C378C8}" destId="{0662B310-A602-46F5-85D8-C24F45F705ED}" srcOrd="0" destOrd="0" presId="urn:microsoft.com/office/officeart/2018/2/layout/IconVerticalSolidList"/>
    <dgm:cxn modelId="{3181392C-91CC-4E98-AE41-1AC2EDB96B5C}" srcId="{8E8F0A02-B152-4563-A33B-F437D32B819C}" destId="{FB9FDF00-F7A8-4DBA-B93A-19C399C378C8}" srcOrd="1" destOrd="0" parTransId="{AEC2871B-5D43-416A-A6FD-8F56E6372238}" sibTransId="{CE630CC2-4636-479B-AA21-9FCF54544E56}"/>
    <dgm:cxn modelId="{EF821B30-98AE-4913-ADEE-36DF0A1D9DFB}" srcId="{8E8F0A02-B152-4563-A33B-F437D32B819C}" destId="{C61CC903-478B-42F7-907B-971869971BC3}" srcOrd="0" destOrd="0" parTransId="{DC32B1A3-D9FD-4756-B4E6-3DD88E09D34C}" sibTransId="{AC4F98D0-EB92-4EA1-B259-0A49F82F9150}"/>
    <dgm:cxn modelId="{410E4169-9F07-4FC8-8296-F4F7C92144A4}" type="presOf" srcId="{59EB4EF0-3567-40D9-983B-8DF8E4BB37DD}" destId="{8CF1B97E-65F4-4277-8D41-E435F52155EC}" srcOrd="0" destOrd="0" presId="urn:microsoft.com/office/officeart/2018/2/layout/IconVerticalSolidList"/>
    <dgm:cxn modelId="{3C28364F-C1DF-4A21-B2A8-777285AB133D}" type="presOf" srcId="{C61CC903-478B-42F7-907B-971869971BC3}" destId="{C77E46CD-9C2F-4CDE-AC43-376133454726}" srcOrd="0" destOrd="0" presId="urn:microsoft.com/office/officeart/2018/2/layout/IconVerticalSolidList"/>
    <dgm:cxn modelId="{7A3D29D3-D3BD-4003-A97B-775F69F49413}" type="presOf" srcId="{8E8F0A02-B152-4563-A33B-F437D32B819C}" destId="{804D2E66-20B6-428D-A872-3EE780F697F1}" srcOrd="0" destOrd="0" presId="urn:microsoft.com/office/officeart/2018/2/layout/IconVerticalSolidList"/>
    <dgm:cxn modelId="{8693A1DF-90E1-40B4-A604-2F86EF106662}" srcId="{8E8F0A02-B152-4563-A33B-F437D32B819C}" destId="{59EB4EF0-3567-40D9-983B-8DF8E4BB37DD}" srcOrd="3" destOrd="0" parTransId="{30635E84-8FFD-46EC-A33F-7FBDBDFEFADF}" sibTransId="{68C314DE-4591-4D14-8E2C-FD197835CE1C}"/>
    <dgm:cxn modelId="{83C324F9-47B8-455C-B61F-756D2FFC6C08}" type="presOf" srcId="{C7FD8B07-45FD-41DF-8BE8-E4164302B6D2}" destId="{D46A2B1F-E01E-4D21-800B-4FE538EECF97}" srcOrd="0" destOrd="0" presId="urn:microsoft.com/office/officeart/2018/2/layout/IconVerticalSolidList"/>
    <dgm:cxn modelId="{0A486EEA-EB3F-44D5-BC3F-BF4D45EB4E40}" type="presParOf" srcId="{804D2E66-20B6-428D-A872-3EE780F697F1}" destId="{01259765-2291-4B38-B56C-B6D51CD94B31}" srcOrd="0" destOrd="0" presId="urn:microsoft.com/office/officeart/2018/2/layout/IconVerticalSolidList"/>
    <dgm:cxn modelId="{5D288DB4-F9CA-41DB-9A18-B227A9E2393C}" type="presParOf" srcId="{01259765-2291-4B38-B56C-B6D51CD94B31}" destId="{3B0B428B-3231-412E-B685-2C95FC25862B}" srcOrd="0" destOrd="0" presId="urn:microsoft.com/office/officeart/2018/2/layout/IconVerticalSolidList"/>
    <dgm:cxn modelId="{2192CD5E-5B46-4B97-9BFD-E58168D837F9}" type="presParOf" srcId="{01259765-2291-4B38-B56C-B6D51CD94B31}" destId="{C32A8083-402D-4ED2-84FE-671963858D8F}" srcOrd="1" destOrd="0" presId="urn:microsoft.com/office/officeart/2018/2/layout/IconVerticalSolidList"/>
    <dgm:cxn modelId="{13E584DA-DC98-477D-8A39-77957738585A}" type="presParOf" srcId="{01259765-2291-4B38-B56C-B6D51CD94B31}" destId="{2D314BAE-44D2-42EB-A1C5-9B01568D63AF}" srcOrd="2" destOrd="0" presId="urn:microsoft.com/office/officeart/2018/2/layout/IconVerticalSolidList"/>
    <dgm:cxn modelId="{33853EEA-015A-481C-83AF-7CAB0BBC395F}" type="presParOf" srcId="{01259765-2291-4B38-B56C-B6D51CD94B31}" destId="{C77E46CD-9C2F-4CDE-AC43-376133454726}" srcOrd="3" destOrd="0" presId="urn:microsoft.com/office/officeart/2018/2/layout/IconVerticalSolidList"/>
    <dgm:cxn modelId="{31969DEF-E6BA-417B-A3AD-884C1966B6DD}" type="presParOf" srcId="{804D2E66-20B6-428D-A872-3EE780F697F1}" destId="{CEB1F712-4C4B-4732-8CC1-EE2B61D99757}" srcOrd="1" destOrd="0" presId="urn:microsoft.com/office/officeart/2018/2/layout/IconVerticalSolidList"/>
    <dgm:cxn modelId="{CB352963-1622-4F41-B621-4345427C8FED}" type="presParOf" srcId="{804D2E66-20B6-428D-A872-3EE780F697F1}" destId="{F945BCE1-5F77-4FBF-A6A2-2AECADF97B1F}" srcOrd="2" destOrd="0" presId="urn:microsoft.com/office/officeart/2018/2/layout/IconVerticalSolidList"/>
    <dgm:cxn modelId="{CB937123-76E3-4BFD-B3A8-690826F3C613}" type="presParOf" srcId="{F945BCE1-5F77-4FBF-A6A2-2AECADF97B1F}" destId="{3C3BE9EE-37BC-4D22-9C27-831F2CC0203F}" srcOrd="0" destOrd="0" presId="urn:microsoft.com/office/officeart/2018/2/layout/IconVerticalSolidList"/>
    <dgm:cxn modelId="{2ECC50A0-B75F-4488-A9A2-7E47635D296F}" type="presParOf" srcId="{F945BCE1-5F77-4FBF-A6A2-2AECADF97B1F}" destId="{444AB1FD-F6E1-4984-9035-5B67EFBBEBF9}" srcOrd="1" destOrd="0" presId="urn:microsoft.com/office/officeart/2018/2/layout/IconVerticalSolidList"/>
    <dgm:cxn modelId="{5012C919-A25E-4112-92C2-278D8A2874D7}" type="presParOf" srcId="{F945BCE1-5F77-4FBF-A6A2-2AECADF97B1F}" destId="{1EE1300E-C070-4615-AF7E-9DB091B53CCE}" srcOrd="2" destOrd="0" presId="urn:microsoft.com/office/officeart/2018/2/layout/IconVerticalSolidList"/>
    <dgm:cxn modelId="{59F6F05E-EB3F-4C94-895A-4696053A0EAF}" type="presParOf" srcId="{F945BCE1-5F77-4FBF-A6A2-2AECADF97B1F}" destId="{0662B310-A602-46F5-85D8-C24F45F705ED}" srcOrd="3" destOrd="0" presId="urn:microsoft.com/office/officeart/2018/2/layout/IconVerticalSolidList"/>
    <dgm:cxn modelId="{9F445EB3-3FCC-4A98-9E34-203F946F0205}" type="presParOf" srcId="{804D2E66-20B6-428D-A872-3EE780F697F1}" destId="{860FE4D0-0FEF-4D7D-88C2-173CB3D26B8A}" srcOrd="3" destOrd="0" presId="urn:microsoft.com/office/officeart/2018/2/layout/IconVerticalSolidList"/>
    <dgm:cxn modelId="{C824FD9A-B8FA-44E0-A5E9-400132A101CA}" type="presParOf" srcId="{804D2E66-20B6-428D-A872-3EE780F697F1}" destId="{C0196151-7702-4533-9FA4-FBA784300C77}" srcOrd="4" destOrd="0" presId="urn:microsoft.com/office/officeart/2018/2/layout/IconVerticalSolidList"/>
    <dgm:cxn modelId="{B0E1327C-7167-4425-ABD9-0F346E55ED3E}" type="presParOf" srcId="{C0196151-7702-4533-9FA4-FBA784300C77}" destId="{2BB92A93-9592-4E61-B661-48995E5C1E25}" srcOrd="0" destOrd="0" presId="urn:microsoft.com/office/officeart/2018/2/layout/IconVerticalSolidList"/>
    <dgm:cxn modelId="{06937872-CC41-4190-93C3-DF0D35F13F35}" type="presParOf" srcId="{C0196151-7702-4533-9FA4-FBA784300C77}" destId="{087E0378-5E8B-4091-BD6A-7260A7A1CEC2}" srcOrd="1" destOrd="0" presId="urn:microsoft.com/office/officeart/2018/2/layout/IconVerticalSolidList"/>
    <dgm:cxn modelId="{A5EB3D3E-1000-4652-919C-DBEDEFACB2F7}" type="presParOf" srcId="{C0196151-7702-4533-9FA4-FBA784300C77}" destId="{38FB8CEF-0B2D-4527-BFC3-3AC263BCC9FA}" srcOrd="2" destOrd="0" presId="urn:microsoft.com/office/officeart/2018/2/layout/IconVerticalSolidList"/>
    <dgm:cxn modelId="{C2441EE1-BB81-4860-8A33-8E036F6F9AF3}" type="presParOf" srcId="{C0196151-7702-4533-9FA4-FBA784300C77}" destId="{D46A2B1F-E01E-4D21-800B-4FE538EECF97}" srcOrd="3" destOrd="0" presId="urn:microsoft.com/office/officeart/2018/2/layout/IconVerticalSolidList"/>
    <dgm:cxn modelId="{4C93E3E3-51D6-44D1-B233-614F1D7F7A01}" type="presParOf" srcId="{804D2E66-20B6-428D-A872-3EE780F697F1}" destId="{A4EC0F1A-5DEA-42F5-A79F-03A8D48BF739}" srcOrd="5" destOrd="0" presId="urn:microsoft.com/office/officeart/2018/2/layout/IconVerticalSolidList"/>
    <dgm:cxn modelId="{EF46C18F-2CD5-4094-A91B-B16651CE238B}" type="presParOf" srcId="{804D2E66-20B6-428D-A872-3EE780F697F1}" destId="{22F9CF72-3BE2-42A9-A136-D43DDB517826}" srcOrd="6" destOrd="0" presId="urn:microsoft.com/office/officeart/2018/2/layout/IconVerticalSolidList"/>
    <dgm:cxn modelId="{586DDA7C-9E44-4711-BECC-D4010AEBD211}" type="presParOf" srcId="{22F9CF72-3BE2-42A9-A136-D43DDB517826}" destId="{F42FF8A4-DA42-41DE-89CC-0FCB06978F1D}" srcOrd="0" destOrd="0" presId="urn:microsoft.com/office/officeart/2018/2/layout/IconVerticalSolidList"/>
    <dgm:cxn modelId="{354A4157-28D8-4DEB-872D-683ECA780CFC}" type="presParOf" srcId="{22F9CF72-3BE2-42A9-A136-D43DDB517826}" destId="{241BCCA5-837A-48B7-9F56-D14FF43B421D}" srcOrd="1" destOrd="0" presId="urn:microsoft.com/office/officeart/2018/2/layout/IconVerticalSolidList"/>
    <dgm:cxn modelId="{77FE5DB3-025D-4D26-8FAB-F21498CCCC04}" type="presParOf" srcId="{22F9CF72-3BE2-42A9-A136-D43DDB517826}" destId="{E2CFCEAA-7EC9-4139-B14B-1F81DB4D3642}" srcOrd="2" destOrd="0" presId="urn:microsoft.com/office/officeart/2018/2/layout/IconVerticalSolidList"/>
    <dgm:cxn modelId="{83B7E9A4-8855-44D4-A43D-75A66B124CD2}" type="presParOf" srcId="{22F9CF72-3BE2-42A9-A136-D43DDB517826}" destId="{8CF1B97E-65F4-4277-8D41-E435F52155EC}"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A3C4ACDC-17D9-47C7-A543-3B7269D7C4D8}"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B47A01-0192-4052-94E0-E69177347AD0}">
      <dgm:prSet/>
      <dgm:spPr/>
      <dgm:t>
        <a:bodyPr/>
        <a:lstStyle/>
        <a:p>
          <a:r>
            <a:rPr lang="en-US"/>
            <a:t>S.  The responsibilities of notifying observers and how the observers respond is separated. </a:t>
          </a:r>
        </a:p>
      </dgm:t>
    </dgm:pt>
    <dgm:pt modelId="{5498FF7E-4663-4C52-B395-4B210CCCAD2B}" type="parTrans" cxnId="{5A1CE11B-6BAE-488C-8A58-211F8D937A67}">
      <dgm:prSet/>
      <dgm:spPr/>
      <dgm:t>
        <a:bodyPr/>
        <a:lstStyle/>
        <a:p>
          <a:endParaRPr lang="en-US"/>
        </a:p>
      </dgm:t>
    </dgm:pt>
    <dgm:pt modelId="{09F7D195-21D5-496B-8129-C74F8ED8C058}" type="sibTrans" cxnId="{5A1CE11B-6BAE-488C-8A58-211F8D937A67}">
      <dgm:prSet/>
      <dgm:spPr/>
      <dgm:t>
        <a:bodyPr/>
        <a:lstStyle/>
        <a:p>
          <a:endParaRPr lang="en-US"/>
        </a:p>
      </dgm:t>
    </dgm:pt>
    <dgm:pt modelId="{9283AFA0-87D5-49BF-B0AD-EE0431FEA34D}">
      <dgm:prSet/>
      <dgm:spPr/>
      <dgm:t>
        <a:bodyPr/>
        <a:lstStyle/>
        <a:p>
          <a:r>
            <a:rPr lang="en-US"/>
            <a:t>O. Observers do not depend on the Publisher.  Observers are added to the publisher.</a:t>
          </a:r>
        </a:p>
      </dgm:t>
    </dgm:pt>
    <dgm:pt modelId="{A29CA2A1-F140-4792-8653-0794AD8864EA}" type="parTrans" cxnId="{7FA0C34F-B444-4CC3-B0C2-243364313A39}">
      <dgm:prSet/>
      <dgm:spPr/>
      <dgm:t>
        <a:bodyPr/>
        <a:lstStyle/>
        <a:p>
          <a:endParaRPr lang="en-US"/>
        </a:p>
      </dgm:t>
    </dgm:pt>
    <dgm:pt modelId="{34F3150A-9E16-4EC5-982C-964DDE865771}" type="sibTrans" cxnId="{7FA0C34F-B444-4CC3-B0C2-243364313A39}">
      <dgm:prSet/>
      <dgm:spPr/>
      <dgm:t>
        <a:bodyPr/>
        <a:lstStyle/>
        <a:p>
          <a:endParaRPr lang="en-US"/>
        </a:p>
      </dgm:t>
    </dgm:pt>
    <dgm:pt modelId="{55F87FE7-B32A-4051-8DC5-F441262B4B1D}">
      <dgm:prSet/>
      <dgm:spPr/>
      <dgm:t>
        <a:bodyPr/>
        <a:lstStyle/>
        <a:p>
          <a:r>
            <a:rPr lang="en-US"/>
            <a:t>L. Observers have to comply with the interface but how they act based off of state change is up to the developer.</a:t>
          </a:r>
        </a:p>
      </dgm:t>
    </dgm:pt>
    <dgm:pt modelId="{D006E727-3467-41FD-A814-CEC9EF50D0B3}" type="parTrans" cxnId="{DD04C57D-5499-4C40-BA23-8C708F3665C1}">
      <dgm:prSet/>
      <dgm:spPr/>
      <dgm:t>
        <a:bodyPr/>
        <a:lstStyle/>
        <a:p>
          <a:endParaRPr lang="en-US"/>
        </a:p>
      </dgm:t>
    </dgm:pt>
    <dgm:pt modelId="{AD28BF92-97C7-491E-9511-B157FF302ADA}" type="sibTrans" cxnId="{DD04C57D-5499-4C40-BA23-8C708F3665C1}">
      <dgm:prSet/>
      <dgm:spPr/>
      <dgm:t>
        <a:bodyPr/>
        <a:lstStyle/>
        <a:p>
          <a:endParaRPr lang="en-US"/>
        </a:p>
      </dgm:t>
    </dgm:pt>
    <dgm:pt modelId="{6FB25F7D-9CD2-497A-8236-6FAAF829C0F7}">
      <dgm:prSet/>
      <dgm:spPr/>
      <dgm:t>
        <a:bodyPr/>
        <a:lstStyle/>
        <a:p>
          <a:r>
            <a:rPr lang="en-US"/>
            <a:t>I. Observer interface should be simple.  Just enough to establish itself as an observer.</a:t>
          </a:r>
        </a:p>
      </dgm:t>
    </dgm:pt>
    <dgm:pt modelId="{657608C5-378B-42E2-BE06-3CF1C5675BDE}" type="parTrans" cxnId="{864F8EF1-C1C5-49F6-BC94-1633C96D0EC9}">
      <dgm:prSet/>
      <dgm:spPr/>
      <dgm:t>
        <a:bodyPr/>
        <a:lstStyle/>
        <a:p>
          <a:endParaRPr lang="en-US"/>
        </a:p>
      </dgm:t>
    </dgm:pt>
    <dgm:pt modelId="{1E03D7F2-52DA-4D7B-B811-FB7FAE2F12BC}" type="sibTrans" cxnId="{864F8EF1-C1C5-49F6-BC94-1633C96D0EC9}">
      <dgm:prSet/>
      <dgm:spPr/>
      <dgm:t>
        <a:bodyPr/>
        <a:lstStyle/>
        <a:p>
          <a:endParaRPr lang="en-US"/>
        </a:p>
      </dgm:t>
    </dgm:pt>
    <dgm:pt modelId="{13E9F0B3-3C88-4769-8A21-60CEC4473340}">
      <dgm:prSet/>
      <dgm:spPr/>
      <dgm:t>
        <a:bodyPr/>
        <a:lstStyle/>
        <a:p>
          <a:r>
            <a:rPr lang="en-US"/>
            <a:t>D. Dependency inversion happens through a method rather than the constructor but it is there.</a:t>
          </a:r>
        </a:p>
      </dgm:t>
    </dgm:pt>
    <dgm:pt modelId="{4AEB9154-37B1-4A5E-B934-CF347450B86E}" type="parTrans" cxnId="{EA3FDFE5-FB02-4154-A91D-87E92F9077EC}">
      <dgm:prSet/>
      <dgm:spPr/>
      <dgm:t>
        <a:bodyPr/>
        <a:lstStyle/>
        <a:p>
          <a:endParaRPr lang="en-US"/>
        </a:p>
      </dgm:t>
    </dgm:pt>
    <dgm:pt modelId="{FDC88D55-D58B-4760-9E3C-E2E1530712D9}" type="sibTrans" cxnId="{EA3FDFE5-FB02-4154-A91D-87E92F9077EC}">
      <dgm:prSet/>
      <dgm:spPr/>
      <dgm:t>
        <a:bodyPr/>
        <a:lstStyle/>
        <a:p>
          <a:endParaRPr lang="en-US"/>
        </a:p>
      </dgm:t>
    </dgm:pt>
    <dgm:pt modelId="{034A75E2-E541-442E-A205-45232D36AAA3}" type="pres">
      <dgm:prSet presAssocID="{A3C4ACDC-17D9-47C7-A543-3B7269D7C4D8}" presName="root" presStyleCnt="0">
        <dgm:presLayoutVars>
          <dgm:dir/>
          <dgm:resizeHandles val="exact"/>
        </dgm:presLayoutVars>
      </dgm:prSet>
      <dgm:spPr/>
    </dgm:pt>
    <dgm:pt modelId="{B077D6F2-0AE0-4F20-81BE-AE6BAD453AE3}" type="pres">
      <dgm:prSet presAssocID="{20B47A01-0192-4052-94E0-E69177347AD0}" presName="compNode" presStyleCnt="0"/>
      <dgm:spPr/>
    </dgm:pt>
    <dgm:pt modelId="{A7E7AEB9-5F83-414F-8AB3-04FC15643240}" type="pres">
      <dgm:prSet presAssocID="{20B47A01-0192-4052-94E0-E69177347AD0}" presName="bgRect" presStyleLbl="bgShp" presStyleIdx="0" presStyleCnt="5"/>
      <dgm:spPr/>
    </dgm:pt>
    <dgm:pt modelId="{590B4C0E-3B38-4722-9167-F559CCBE519F}" type="pres">
      <dgm:prSet presAssocID="{20B47A01-0192-4052-94E0-E69177347AD0}"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rveyBalls45"/>
        </a:ext>
      </dgm:extLst>
    </dgm:pt>
    <dgm:pt modelId="{56FC1736-160C-4150-92C3-2EE4FF204F70}" type="pres">
      <dgm:prSet presAssocID="{20B47A01-0192-4052-94E0-E69177347AD0}" presName="spaceRect" presStyleCnt="0"/>
      <dgm:spPr/>
    </dgm:pt>
    <dgm:pt modelId="{AB6F9992-44D3-4384-8811-7AB5CAF2D9CE}" type="pres">
      <dgm:prSet presAssocID="{20B47A01-0192-4052-94E0-E69177347AD0}" presName="parTx" presStyleLbl="revTx" presStyleIdx="0" presStyleCnt="5">
        <dgm:presLayoutVars>
          <dgm:chMax val="0"/>
          <dgm:chPref val="0"/>
        </dgm:presLayoutVars>
      </dgm:prSet>
      <dgm:spPr/>
    </dgm:pt>
    <dgm:pt modelId="{752DCFDE-D36C-42D8-9557-410FDC40172C}" type="pres">
      <dgm:prSet presAssocID="{09F7D195-21D5-496B-8129-C74F8ED8C058}" presName="sibTrans" presStyleCnt="0"/>
      <dgm:spPr/>
    </dgm:pt>
    <dgm:pt modelId="{6C10A7F7-4634-4E1C-A0E1-7F4B4E8E7888}" type="pres">
      <dgm:prSet presAssocID="{9283AFA0-87D5-49BF-B0AD-EE0431FEA34D}" presName="compNode" presStyleCnt="0"/>
      <dgm:spPr/>
    </dgm:pt>
    <dgm:pt modelId="{74D4F5BC-650F-4A11-994A-AC8D1D6CAAAF}" type="pres">
      <dgm:prSet presAssocID="{9283AFA0-87D5-49BF-B0AD-EE0431FEA34D}" presName="bgRect" presStyleLbl="bgShp" presStyleIdx="1" presStyleCnt="5"/>
      <dgm:spPr/>
    </dgm:pt>
    <dgm:pt modelId="{7FCBE76E-2F94-4714-9641-4848FAD10350}" type="pres">
      <dgm:prSet presAssocID="{9283AFA0-87D5-49BF-B0AD-EE0431FEA34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sed Quotation Mark"/>
        </a:ext>
      </dgm:extLst>
    </dgm:pt>
    <dgm:pt modelId="{8F8AC245-0A4E-4DDF-8DA7-8C5B8AA1EF7A}" type="pres">
      <dgm:prSet presAssocID="{9283AFA0-87D5-49BF-B0AD-EE0431FEA34D}" presName="spaceRect" presStyleCnt="0"/>
      <dgm:spPr/>
    </dgm:pt>
    <dgm:pt modelId="{F48BA2A0-DAC5-4C09-9CDD-B749A1A72877}" type="pres">
      <dgm:prSet presAssocID="{9283AFA0-87D5-49BF-B0AD-EE0431FEA34D}" presName="parTx" presStyleLbl="revTx" presStyleIdx="1" presStyleCnt="5">
        <dgm:presLayoutVars>
          <dgm:chMax val="0"/>
          <dgm:chPref val="0"/>
        </dgm:presLayoutVars>
      </dgm:prSet>
      <dgm:spPr/>
    </dgm:pt>
    <dgm:pt modelId="{233FC17C-052C-4679-A221-F61F3117947B}" type="pres">
      <dgm:prSet presAssocID="{34F3150A-9E16-4EC5-982C-964DDE865771}" presName="sibTrans" presStyleCnt="0"/>
      <dgm:spPr/>
    </dgm:pt>
    <dgm:pt modelId="{B9D0893C-A1CB-4124-BEA8-C0B3B7EAA486}" type="pres">
      <dgm:prSet presAssocID="{55F87FE7-B32A-4051-8DC5-F441262B4B1D}" presName="compNode" presStyleCnt="0"/>
      <dgm:spPr/>
    </dgm:pt>
    <dgm:pt modelId="{9DAF022D-8F11-48EE-BCD2-87F2123C21F8}" type="pres">
      <dgm:prSet presAssocID="{55F87FE7-B32A-4051-8DC5-F441262B4B1D}" presName="bgRect" presStyleLbl="bgShp" presStyleIdx="2" presStyleCnt="5"/>
      <dgm:spPr/>
    </dgm:pt>
    <dgm:pt modelId="{B9C1F9CC-DA30-48D8-85DE-D234C6C7479D}" type="pres">
      <dgm:prSet presAssocID="{55F87FE7-B32A-4051-8DC5-F441262B4B1D}"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lowchart"/>
        </a:ext>
      </dgm:extLst>
    </dgm:pt>
    <dgm:pt modelId="{55F6E753-07B3-4619-A114-DFCF4A233EA0}" type="pres">
      <dgm:prSet presAssocID="{55F87FE7-B32A-4051-8DC5-F441262B4B1D}" presName="spaceRect" presStyleCnt="0"/>
      <dgm:spPr/>
    </dgm:pt>
    <dgm:pt modelId="{D1FEB5E4-9F99-4480-B769-7C9977B88D1B}" type="pres">
      <dgm:prSet presAssocID="{55F87FE7-B32A-4051-8DC5-F441262B4B1D}" presName="parTx" presStyleLbl="revTx" presStyleIdx="2" presStyleCnt="5">
        <dgm:presLayoutVars>
          <dgm:chMax val="0"/>
          <dgm:chPref val="0"/>
        </dgm:presLayoutVars>
      </dgm:prSet>
      <dgm:spPr/>
    </dgm:pt>
    <dgm:pt modelId="{1665DF1E-1165-4A65-BA3F-D20BA7DF83EC}" type="pres">
      <dgm:prSet presAssocID="{AD28BF92-97C7-491E-9511-B157FF302ADA}" presName="sibTrans" presStyleCnt="0"/>
      <dgm:spPr/>
    </dgm:pt>
    <dgm:pt modelId="{3059CDAC-1E35-4314-A333-B1AF719051E9}" type="pres">
      <dgm:prSet presAssocID="{6FB25F7D-9CD2-497A-8236-6FAAF829C0F7}" presName="compNode" presStyleCnt="0"/>
      <dgm:spPr/>
    </dgm:pt>
    <dgm:pt modelId="{4FDDEE6C-1B3B-4234-BEA2-F7996DB88F66}" type="pres">
      <dgm:prSet presAssocID="{6FB25F7D-9CD2-497A-8236-6FAAF829C0F7}" presName="bgRect" presStyleLbl="bgShp" presStyleIdx="3" presStyleCnt="5"/>
      <dgm:spPr/>
    </dgm:pt>
    <dgm:pt modelId="{1B68BC25-DFAC-4AD8-9EDA-CCBA038E048C}" type="pres">
      <dgm:prSet presAssocID="{6FB25F7D-9CD2-497A-8236-6FAAF829C0F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onfused Person"/>
        </a:ext>
      </dgm:extLst>
    </dgm:pt>
    <dgm:pt modelId="{E16968B4-FA71-4173-81F1-0D43B85C592B}" type="pres">
      <dgm:prSet presAssocID="{6FB25F7D-9CD2-497A-8236-6FAAF829C0F7}" presName="spaceRect" presStyleCnt="0"/>
      <dgm:spPr/>
    </dgm:pt>
    <dgm:pt modelId="{D17FF50E-7E05-42F6-8DEE-963B49A58B17}" type="pres">
      <dgm:prSet presAssocID="{6FB25F7D-9CD2-497A-8236-6FAAF829C0F7}" presName="parTx" presStyleLbl="revTx" presStyleIdx="3" presStyleCnt="5">
        <dgm:presLayoutVars>
          <dgm:chMax val="0"/>
          <dgm:chPref val="0"/>
        </dgm:presLayoutVars>
      </dgm:prSet>
      <dgm:spPr/>
    </dgm:pt>
    <dgm:pt modelId="{13A317A4-B99B-4283-AFAF-E3CEC0F8745B}" type="pres">
      <dgm:prSet presAssocID="{1E03D7F2-52DA-4D7B-B811-FB7FAE2F12BC}" presName="sibTrans" presStyleCnt="0"/>
      <dgm:spPr/>
    </dgm:pt>
    <dgm:pt modelId="{FFA7588A-B783-4964-8E51-25B771EDE243}" type="pres">
      <dgm:prSet presAssocID="{13E9F0B3-3C88-4769-8A21-60CEC4473340}" presName="compNode" presStyleCnt="0"/>
      <dgm:spPr/>
    </dgm:pt>
    <dgm:pt modelId="{DE698596-50CA-41A1-8D25-64E7022567E5}" type="pres">
      <dgm:prSet presAssocID="{13E9F0B3-3C88-4769-8A21-60CEC4473340}" presName="bgRect" presStyleLbl="bgShp" presStyleIdx="4" presStyleCnt="5"/>
      <dgm:spPr/>
    </dgm:pt>
    <dgm:pt modelId="{9793AE9D-4D9A-4407-BBAE-A768BC437E00}" type="pres">
      <dgm:prSet presAssocID="{13E9F0B3-3C88-4769-8A21-60CEC447334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sconnected"/>
        </a:ext>
      </dgm:extLst>
    </dgm:pt>
    <dgm:pt modelId="{0FA2689C-74F1-44C3-BBA8-1F0E17259D79}" type="pres">
      <dgm:prSet presAssocID="{13E9F0B3-3C88-4769-8A21-60CEC4473340}" presName="spaceRect" presStyleCnt="0"/>
      <dgm:spPr/>
    </dgm:pt>
    <dgm:pt modelId="{CAD601E4-DB39-4E5D-9C33-F589A4724C07}" type="pres">
      <dgm:prSet presAssocID="{13E9F0B3-3C88-4769-8A21-60CEC4473340}" presName="parTx" presStyleLbl="revTx" presStyleIdx="4" presStyleCnt="5">
        <dgm:presLayoutVars>
          <dgm:chMax val="0"/>
          <dgm:chPref val="0"/>
        </dgm:presLayoutVars>
      </dgm:prSet>
      <dgm:spPr/>
    </dgm:pt>
  </dgm:ptLst>
  <dgm:cxnLst>
    <dgm:cxn modelId="{456BCC10-0B2B-43A7-8470-4A2A5F7672C8}" type="presOf" srcId="{20B47A01-0192-4052-94E0-E69177347AD0}" destId="{AB6F9992-44D3-4384-8811-7AB5CAF2D9CE}" srcOrd="0" destOrd="0" presId="urn:microsoft.com/office/officeart/2018/2/layout/IconVerticalSolidList"/>
    <dgm:cxn modelId="{5A1CE11B-6BAE-488C-8A58-211F8D937A67}" srcId="{A3C4ACDC-17D9-47C7-A543-3B7269D7C4D8}" destId="{20B47A01-0192-4052-94E0-E69177347AD0}" srcOrd="0" destOrd="0" parTransId="{5498FF7E-4663-4C52-B395-4B210CCCAD2B}" sibTransId="{09F7D195-21D5-496B-8129-C74F8ED8C058}"/>
    <dgm:cxn modelId="{98AA0839-5957-4074-9030-330645720176}" type="presOf" srcId="{13E9F0B3-3C88-4769-8A21-60CEC4473340}" destId="{CAD601E4-DB39-4E5D-9C33-F589A4724C07}" srcOrd="0" destOrd="0" presId="urn:microsoft.com/office/officeart/2018/2/layout/IconVerticalSolidList"/>
    <dgm:cxn modelId="{7FA0C34F-B444-4CC3-B0C2-243364313A39}" srcId="{A3C4ACDC-17D9-47C7-A543-3B7269D7C4D8}" destId="{9283AFA0-87D5-49BF-B0AD-EE0431FEA34D}" srcOrd="1" destOrd="0" parTransId="{A29CA2A1-F140-4792-8653-0794AD8864EA}" sibTransId="{34F3150A-9E16-4EC5-982C-964DDE865771}"/>
    <dgm:cxn modelId="{36844670-4EF1-4C4F-9762-6BE23C5EA4CA}" type="presOf" srcId="{A3C4ACDC-17D9-47C7-A543-3B7269D7C4D8}" destId="{034A75E2-E541-442E-A205-45232D36AAA3}" srcOrd="0" destOrd="0" presId="urn:microsoft.com/office/officeart/2018/2/layout/IconVerticalSolidList"/>
    <dgm:cxn modelId="{4D445559-8D02-4832-8C33-313BA40827BA}" type="presOf" srcId="{9283AFA0-87D5-49BF-B0AD-EE0431FEA34D}" destId="{F48BA2A0-DAC5-4C09-9CDD-B749A1A72877}" srcOrd="0" destOrd="0" presId="urn:microsoft.com/office/officeart/2018/2/layout/IconVerticalSolidList"/>
    <dgm:cxn modelId="{DD04C57D-5499-4C40-BA23-8C708F3665C1}" srcId="{A3C4ACDC-17D9-47C7-A543-3B7269D7C4D8}" destId="{55F87FE7-B32A-4051-8DC5-F441262B4B1D}" srcOrd="2" destOrd="0" parTransId="{D006E727-3467-41FD-A814-CEC9EF50D0B3}" sibTransId="{AD28BF92-97C7-491E-9511-B157FF302ADA}"/>
    <dgm:cxn modelId="{C9430BC9-AA04-41A8-B6C4-7B3592AA0082}" type="presOf" srcId="{6FB25F7D-9CD2-497A-8236-6FAAF829C0F7}" destId="{D17FF50E-7E05-42F6-8DEE-963B49A58B17}" srcOrd="0" destOrd="0" presId="urn:microsoft.com/office/officeart/2018/2/layout/IconVerticalSolidList"/>
    <dgm:cxn modelId="{EA3FDFE5-FB02-4154-A91D-87E92F9077EC}" srcId="{A3C4ACDC-17D9-47C7-A543-3B7269D7C4D8}" destId="{13E9F0B3-3C88-4769-8A21-60CEC4473340}" srcOrd="4" destOrd="0" parTransId="{4AEB9154-37B1-4A5E-B934-CF347450B86E}" sibTransId="{FDC88D55-D58B-4760-9E3C-E2E1530712D9}"/>
    <dgm:cxn modelId="{864F8EF1-C1C5-49F6-BC94-1633C96D0EC9}" srcId="{A3C4ACDC-17D9-47C7-A543-3B7269D7C4D8}" destId="{6FB25F7D-9CD2-497A-8236-6FAAF829C0F7}" srcOrd="3" destOrd="0" parTransId="{657608C5-378B-42E2-BE06-3CF1C5675BDE}" sibTransId="{1E03D7F2-52DA-4D7B-B811-FB7FAE2F12BC}"/>
    <dgm:cxn modelId="{EE002AF9-B558-475C-B253-CFDADEE61D2E}" type="presOf" srcId="{55F87FE7-B32A-4051-8DC5-F441262B4B1D}" destId="{D1FEB5E4-9F99-4480-B769-7C9977B88D1B}" srcOrd="0" destOrd="0" presId="urn:microsoft.com/office/officeart/2018/2/layout/IconVerticalSolidList"/>
    <dgm:cxn modelId="{0A2C6495-2E16-4D12-8058-1866B7EE8F26}" type="presParOf" srcId="{034A75E2-E541-442E-A205-45232D36AAA3}" destId="{B077D6F2-0AE0-4F20-81BE-AE6BAD453AE3}" srcOrd="0" destOrd="0" presId="urn:microsoft.com/office/officeart/2018/2/layout/IconVerticalSolidList"/>
    <dgm:cxn modelId="{E9C2339A-9CC0-4B8C-80F4-2207CB492060}" type="presParOf" srcId="{B077D6F2-0AE0-4F20-81BE-AE6BAD453AE3}" destId="{A7E7AEB9-5F83-414F-8AB3-04FC15643240}" srcOrd="0" destOrd="0" presId="urn:microsoft.com/office/officeart/2018/2/layout/IconVerticalSolidList"/>
    <dgm:cxn modelId="{0AE04BB0-FD56-40C1-B9FA-54486384C1BC}" type="presParOf" srcId="{B077D6F2-0AE0-4F20-81BE-AE6BAD453AE3}" destId="{590B4C0E-3B38-4722-9167-F559CCBE519F}" srcOrd="1" destOrd="0" presId="urn:microsoft.com/office/officeart/2018/2/layout/IconVerticalSolidList"/>
    <dgm:cxn modelId="{1B1C1C4D-2AAD-45C5-AB6F-764BCC011EE0}" type="presParOf" srcId="{B077D6F2-0AE0-4F20-81BE-AE6BAD453AE3}" destId="{56FC1736-160C-4150-92C3-2EE4FF204F70}" srcOrd="2" destOrd="0" presId="urn:microsoft.com/office/officeart/2018/2/layout/IconVerticalSolidList"/>
    <dgm:cxn modelId="{C5FBF3F1-D2D7-4607-89CC-006A1A6C9081}" type="presParOf" srcId="{B077D6F2-0AE0-4F20-81BE-AE6BAD453AE3}" destId="{AB6F9992-44D3-4384-8811-7AB5CAF2D9CE}" srcOrd="3" destOrd="0" presId="urn:microsoft.com/office/officeart/2018/2/layout/IconVerticalSolidList"/>
    <dgm:cxn modelId="{71A6EEA4-40E0-4EAC-AB86-C9E17BBECE60}" type="presParOf" srcId="{034A75E2-E541-442E-A205-45232D36AAA3}" destId="{752DCFDE-D36C-42D8-9557-410FDC40172C}" srcOrd="1" destOrd="0" presId="urn:microsoft.com/office/officeart/2018/2/layout/IconVerticalSolidList"/>
    <dgm:cxn modelId="{75DF3CE5-B6CA-47F3-B752-E01C8EF52274}" type="presParOf" srcId="{034A75E2-E541-442E-A205-45232D36AAA3}" destId="{6C10A7F7-4634-4E1C-A0E1-7F4B4E8E7888}" srcOrd="2" destOrd="0" presId="urn:microsoft.com/office/officeart/2018/2/layout/IconVerticalSolidList"/>
    <dgm:cxn modelId="{09A814AD-9008-4A80-BBD3-608F6914A28A}" type="presParOf" srcId="{6C10A7F7-4634-4E1C-A0E1-7F4B4E8E7888}" destId="{74D4F5BC-650F-4A11-994A-AC8D1D6CAAAF}" srcOrd="0" destOrd="0" presId="urn:microsoft.com/office/officeart/2018/2/layout/IconVerticalSolidList"/>
    <dgm:cxn modelId="{1EEF1194-1012-4EDE-B628-639228103724}" type="presParOf" srcId="{6C10A7F7-4634-4E1C-A0E1-7F4B4E8E7888}" destId="{7FCBE76E-2F94-4714-9641-4848FAD10350}" srcOrd="1" destOrd="0" presId="urn:microsoft.com/office/officeart/2018/2/layout/IconVerticalSolidList"/>
    <dgm:cxn modelId="{CC40AF5D-5059-4707-A816-FF75E078B44D}" type="presParOf" srcId="{6C10A7F7-4634-4E1C-A0E1-7F4B4E8E7888}" destId="{8F8AC245-0A4E-4DDF-8DA7-8C5B8AA1EF7A}" srcOrd="2" destOrd="0" presId="urn:microsoft.com/office/officeart/2018/2/layout/IconVerticalSolidList"/>
    <dgm:cxn modelId="{48DF14AF-1A40-4EBE-8499-5065C57127BD}" type="presParOf" srcId="{6C10A7F7-4634-4E1C-A0E1-7F4B4E8E7888}" destId="{F48BA2A0-DAC5-4C09-9CDD-B749A1A72877}" srcOrd="3" destOrd="0" presId="urn:microsoft.com/office/officeart/2018/2/layout/IconVerticalSolidList"/>
    <dgm:cxn modelId="{404B0C4C-1D60-4EBF-B7A2-3345E357BAE4}" type="presParOf" srcId="{034A75E2-E541-442E-A205-45232D36AAA3}" destId="{233FC17C-052C-4679-A221-F61F3117947B}" srcOrd="3" destOrd="0" presId="urn:microsoft.com/office/officeart/2018/2/layout/IconVerticalSolidList"/>
    <dgm:cxn modelId="{84245F78-C360-4B14-A53A-BA80736F82B3}" type="presParOf" srcId="{034A75E2-E541-442E-A205-45232D36AAA3}" destId="{B9D0893C-A1CB-4124-BEA8-C0B3B7EAA486}" srcOrd="4" destOrd="0" presId="urn:microsoft.com/office/officeart/2018/2/layout/IconVerticalSolidList"/>
    <dgm:cxn modelId="{1E88D1F4-B94D-49D8-9149-CA04F80D4AFE}" type="presParOf" srcId="{B9D0893C-A1CB-4124-BEA8-C0B3B7EAA486}" destId="{9DAF022D-8F11-48EE-BCD2-87F2123C21F8}" srcOrd="0" destOrd="0" presId="urn:microsoft.com/office/officeart/2018/2/layout/IconVerticalSolidList"/>
    <dgm:cxn modelId="{A37CCD74-DC82-42DB-9E4B-3604B143B0E0}" type="presParOf" srcId="{B9D0893C-A1CB-4124-BEA8-C0B3B7EAA486}" destId="{B9C1F9CC-DA30-48D8-85DE-D234C6C7479D}" srcOrd="1" destOrd="0" presId="urn:microsoft.com/office/officeart/2018/2/layout/IconVerticalSolidList"/>
    <dgm:cxn modelId="{538B7B3E-7CCC-41EA-99D3-79719D10D17F}" type="presParOf" srcId="{B9D0893C-A1CB-4124-BEA8-C0B3B7EAA486}" destId="{55F6E753-07B3-4619-A114-DFCF4A233EA0}" srcOrd="2" destOrd="0" presId="urn:microsoft.com/office/officeart/2018/2/layout/IconVerticalSolidList"/>
    <dgm:cxn modelId="{37A12B03-252C-4988-9FB0-0DDF647FEAB7}" type="presParOf" srcId="{B9D0893C-A1CB-4124-BEA8-C0B3B7EAA486}" destId="{D1FEB5E4-9F99-4480-B769-7C9977B88D1B}" srcOrd="3" destOrd="0" presId="urn:microsoft.com/office/officeart/2018/2/layout/IconVerticalSolidList"/>
    <dgm:cxn modelId="{F9776640-20CE-4619-A4E2-3710F3DFA11C}" type="presParOf" srcId="{034A75E2-E541-442E-A205-45232D36AAA3}" destId="{1665DF1E-1165-4A65-BA3F-D20BA7DF83EC}" srcOrd="5" destOrd="0" presId="urn:microsoft.com/office/officeart/2018/2/layout/IconVerticalSolidList"/>
    <dgm:cxn modelId="{8834F256-7BFB-4C87-8E2D-7C37B5E16C8B}" type="presParOf" srcId="{034A75E2-E541-442E-A205-45232D36AAA3}" destId="{3059CDAC-1E35-4314-A333-B1AF719051E9}" srcOrd="6" destOrd="0" presId="urn:microsoft.com/office/officeart/2018/2/layout/IconVerticalSolidList"/>
    <dgm:cxn modelId="{332C7436-0C12-48E5-87E0-2DE3EA00B886}" type="presParOf" srcId="{3059CDAC-1E35-4314-A333-B1AF719051E9}" destId="{4FDDEE6C-1B3B-4234-BEA2-F7996DB88F66}" srcOrd="0" destOrd="0" presId="urn:microsoft.com/office/officeart/2018/2/layout/IconVerticalSolidList"/>
    <dgm:cxn modelId="{68C7FA3D-B867-47C8-84F7-323DB260E850}" type="presParOf" srcId="{3059CDAC-1E35-4314-A333-B1AF719051E9}" destId="{1B68BC25-DFAC-4AD8-9EDA-CCBA038E048C}" srcOrd="1" destOrd="0" presId="urn:microsoft.com/office/officeart/2018/2/layout/IconVerticalSolidList"/>
    <dgm:cxn modelId="{97F67EB0-116A-4F3C-BBCB-C22419B98E1A}" type="presParOf" srcId="{3059CDAC-1E35-4314-A333-B1AF719051E9}" destId="{E16968B4-FA71-4173-81F1-0D43B85C592B}" srcOrd="2" destOrd="0" presId="urn:microsoft.com/office/officeart/2018/2/layout/IconVerticalSolidList"/>
    <dgm:cxn modelId="{FA437B91-DAB8-44CC-9CD9-82968B322415}" type="presParOf" srcId="{3059CDAC-1E35-4314-A333-B1AF719051E9}" destId="{D17FF50E-7E05-42F6-8DEE-963B49A58B17}" srcOrd="3" destOrd="0" presId="urn:microsoft.com/office/officeart/2018/2/layout/IconVerticalSolidList"/>
    <dgm:cxn modelId="{03AF2EE0-C15F-4A26-B504-9D31BD9E4418}" type="presParOf" srcId="{034A75E2-E541-442E-A205-45232D36AAA3}" destId="{13A317A4-B99B-4283-AFAF-E3CEC0F8745B}" srcOrd="7" destOrd="0" presId="urn:microsoft.com/office/officeart/2018/2/layout/IconVerticalSolidList"/>
    <dgm:cxn modelId="{A74926A1-2F27-40D8-8EBB-6D4C58200556}" type="presParOf" srcId="{034A75E2-E541-442E-A205-45232D36AAA3}" destId="{FFA7588A-B783-4964-8E51-25B771EDE243}" srcOrd="8" destOrd="0" presId="urn:microsoft.com/office/officeart/2018/2/layout/IconVerticalSolidList"/>
    <dgm:cxn modelId="{1A6EF658-80D2-4BE1-A9D5-35291F13DAD2}" type="presParOf" srcId="{FFA7588A-B783-4964-8E51-25B771EDE243}" destId="{DE698596-50CA-41A1-8D25-64E7022567E5}" srcOrd="0" destOrd="0" presId="urn:microsoft.com/office/officeart/2018/2/layout/IconVerticalSolidList"/>
    <dgm:cxn modelId="{6B7D6A66-163A-4A41-96AD-B44DE540EC66}" type="presParOf" srcId="{FFA7588A-B783-4964-8E51-25B771EDE243}" destId="{9793AE9D-4D9A-4407-BBAE-A768BC437E00}" srcOrd="1" destOrd="0" presId="urn:microsoft.com/office/officeart/2018/2/layout/IconVerticalSolidList"/>
    <dgm:cxn modelId="{7AEFD006-32B2-4F39-9D25-DC54087C908B}" type="presParOf" srcId="{FFA7588A-B783-4964-8E51-25B771EDE243}" destId="{0FA2689C-74F1-44C3-BBA8-1F0E17259D79}" srcOrd="2" destOrd="0" presId="urn:microsoft.com/office/officeart/2018/2/layout/IconVerticalSolidList"/>
    <dgm:cxn modelId="{6D126B87-4690-4318-9803-536D7DA0119E}" type="presParOf" srcId="{FFA7588A-B783-4964-8E51-25B771EDE243}" destId="{CAD601E4-DB39-4E5D-9C33-F589A4724C0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622D3F2-5266-42C2-97C7-EB1D08A0E60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97FCA3F-63BC-4971-95B2-D724BCE117FD}">
      <dgm:prSet/>
      <dgm:spPr/>
      <dgm:t>
        <a:bodyPr/>
        <a:lstStyle/>
        <a:p>
          <a:r>
            <a:rPr lang="en-US"/>
            <a:t>Real time data monitoring.</a:t>
          </a:r>
        </a:p>
      </dgm:t>
    </dgm:pt>
    <dgm:pt modelId="{BB3C0DB4-4AB2-4C48-B310-165DAEEABCF1}" type="parTrans" cxnId="{0ACA55F2-B35D-4594-AD90-7D9EAC4457E3}">
      <dgm:prSet/>
      <dgm:spPr/>
      <dgm:t>
        <a:bodyPr/>
        <a:lstStyle/>
        <a:p>
          <a:endParaRPr lang="en-US"/>
        </a:p>
      </dgm:t>
    </dgm:pt>
    <dgm:pt modelId="{E8AE373F-93AE-47AF-A31E-872E2282C8C4}" type="sibTrans" cxnId="{0ACA55F2-B35D-4594-AD90-7D9EAC4457E3}">
      <dgm:prSet/>
      <dgm:spPr/>
      <dgm:t>
        <a:bodyPr/>
        <a:lstStyle/>
        <a:p>
          <a:endParaRPr lang="en-US"/>
        </a:p>
      </dgm:t>
    </dgm:pt>
    <dgm:pt modelId="{8EE33053-413A-4CE2-9488-7926BFD29F7B}">
      <dgm:prSet/>
      <dgm:spPr/>
      <dgm:t>
        <a:bodyPr/>
        <a:lstStyle/>
        <a:p>
          <a:r>
            <a:rPr lang="en-US"/>
            <a:t>Notification systems</a:t>
          </a:r>
        </a:p>
      </dgm:t>
    </dgm:pt>
    <dgm:pt modelId="{8EAC48B8-9BA7-41FF-A5F7-EB22C9251933}" type="parTrans" cxnId="{8688E116-F601-47FE-8DB3-00F575FBDC45}">
      <dgm:prSet/>
      <dgm:spPr/>
      <dgm:t>
        <a:bodyPr/>
        <a:lstStyle/>
        <a:p>
          <a:endParaRPr lang="en-US"/>
        </a:p>
      </dgm:t>
    </dgm:pt>
    <dgm:pt modelId="{F0A36AB8-41E1-4C6C-AC2F-FCF0789DDFE2}" type="sibTrans" cxnId="{8688E116-F601-47FE-8DB3-00F575FBDC45}">
      <dgm:prSet/>
      <dgm:spPr/>
      <dgm:t>
        <a:bodyPr/>
        <a:lstStyle/>
        <a:p>
          <a:endParaRPr lang="en-US"/>
        </a:p>
      </dgm:t>
    </dgm:pt>
    <dgm:pt modelId="{E82F39D8-19DC-472E-997E-46D8D3FF6D40}">
      <dgm:prSet/>
      <dgm:spPr/>
      <dgm:t>
        <a:bodyPr/>
        <a:lstStyle/>
        <a:p>
          <a:r>
            <a:rPr lang="en-US"/>
            <a:t>Distributed systems</a:t>
          </a:r>
        </a:p>
      </dgm:t>
    </dgm:pt>
    <dgm:pt modelId="{300C8FC0-527A-43AE-B049-F2DD3DFF7627}" type="parTrans" cxnId="{0B677097-B8C7-4355-AE54-BB0D8326781E}">
      <dgm:prSet/>
      <dgm:spPr/>
      <dgm:t>
        <a:bodyPr/>
        <a:lstStyle/>
        <a:p>
          <a:endParaRPr lang="en-US"/>
        </a:p>
      </dgm:t>
    </dgm:pt>
    <dgm:pt modelId="{E030FA76-EBD9-4898-82A1-C6D6FFC3F4D4}" type="sibTrans" cxnId="{0B677097-B8C7-4355-AE54-BB0D8326781E}">
      <dgm:prSet/>
      <dgm:spPr/>
      <dgm:t>
        <a:bodyPr/>
        <a:lstStyle/>
        <a:p>
          <a:endParaRPr lang="en-US"/>
        </a:p>
      </dgm:t>
    </dgm:pt>
    <dgm:pt modelId="{8C76EC99-B535-4290-AA39-AEDDFC479801}">
      <dgm:prSet/>
      <dgm:spPr/>
      <dgm:t>
        <a:bodyPr/>
        <a:lstStyle/>
        <a:p>
          <a:r>
            <a:rPr lang="en-US"/>
            <a:t>Games (MMO)</a:t>
          </a:r>
        </a:p>
      </dgm:t>
    </dgm:pt>
    <dgm:pt modelId="{BA703F30-8B2A-411D-B1BC-EC8FA60B8C1C}" type="parTrans" cxnId="{74AEBBAA-3C96-4ACC-9D1D-C8DF4DE2BCE4}">
      <dgm:prSet/>
      <dgm:spPr/>
      <dgm:t>
        <a:bodyPr/>
        <a:lstStyle/>
        <a:p>
          <a:endParaRPr lang="en-US"/>
        </a:p>
      </dgm:t>
    </dgm:pt>
    <dgm:pt modelId="{79FF5349-1FB8-44A2-A95E-7FAB35ECA2EF}" type="sibTrans" cxnId="{74AEBBAA-3C96-4ACC-9D1D-C8DF4DE2BCE4}">
      <dgm:prSet/>
      <dgm:spPr/>
      <dgm:t>
        <a:bodyPr/>
        <a:lstStyle/>
        <a:p>
          <a:endParaRPr lang="en-US"/>
        </a:p>
      </dgm:t>
    </dgm:pt>
    <dgm:pt modelId="{F8C838A2-E224-4235-B490-601D44279CCD}">
      <dgm:prSet/>
      <dgm:spPr/>
      <dgm:t>
        <a:bodyPr/>
        <a:lstStyle/>
        <a:p>
          <a:r>
            <a:rPr lang="en-US"/>
            <a:t>Logging</a:t>
          </a:r>
        </a:p>
      </dgm:t>
    </dgm:pt>
    <dgm:pt modelId="{A25AAE1E-6A24-4E00-8794-16CE1B828C5F}" type="parTrans" cxnId="{15377640-0225-4AE2-9713-7AF6B689F4A3}">
      <dgm:prSet/>
      <dgm:spPr/>
      <dgm:t>
        <a:bodyPr/>
        <a:lstStyle/>
        <a:p>
          <a:endParaRPr lang="en-US"/>
        </a:p>
      </dgm:t>
    </dgm:pt>
    <dgm:pt modelId="{2BBBD9D3-5823-4F6B-A093-43237D6B21D3}" type="sibTrans" cxnId="{15377640-0225-4AE2-9713-7AF6B689F4A3}">
      <dgm:prSet/>
      <dgm:spPr/>
      <dgm:t>
        <a:bodyPr/>
        <a:lstStyle/>
        <a:p>
          <a:endParaRPr lang="en-US"/>
        </a:p>
      </dgm:t>
    </dgm:pt>
    <dgm:pt modelId="{E67F435E-FBE6-4425-974B-D11D4DE5F14D}">
      <dgm:prSet/>
      <dgm:spPr/>
      <dgm:t>
        <a:bodyPr/>
        <a:lstStyle/>
        <a:p>
          <a:r>
            <a:rPr lang="en-US"/>
            <a:t>Auditing</a:t>
          </a:r>
        </a:p>
      </dgm:t>
    </dgm:pt>
    <dgm:pt modelId="{ADC3C3FB-C7A6-4B39-8167-8958052E3EB0}" type="parTrans" cxnId="{D3EF8C14-5E86-46D1-883C-8C563CE58511}">
      <dgm:prSet/>
      <dgm:spPr/>
      <dgm:t>
        <a:bodyPr/>
        <a:lstStyle/>
        <a:p>
          <a:endParaRPr lang="en-US"/>
        </a:p>
      </dgm:t>
    </dgm:pt>
    <dgm:pt modelId="{CB471CB6-DA2D-4EDF-ADE4-2417A6777476}" type="sibTrans" cxnId="{D3EF8C14-5E86-46D1-883C-8C563CE58511}">
      <dgm:prSet/>
      <dgm:spPr/>
      <dgm:t>
        <a:bodyPr/>
        <a:lstStyle/>
        <a:p>
          <a:endParaRPr lang="en-US"/>
        </a:p>
      </dgm:t>
    </dgm:pt>
    <dgm:pt modelId="{696D3726-94A7-4E43-98AE-CA621ED81F33}" type="pres">
      <dgm:prSet presAssocID="{D622D3F2-5266-42C2-97C7-EB1D08A0E601}" presName="root" presStyleCnt="0">
        <dgm:presLayoutVars>
          <dgm:dir/>
          <dgm:resizeHandles val="exact"/>
        </dgm:presLayoutVars>
      </dgm:prSet>
      <dgm:spPr/>
    </dgm:pt>
    <dgm:pt modelId="{0B189D96-4CE1-4673-9A05-24BCE508EDD9}" type="pres">
      <dgm:prSet presAssocID="{697FCA3F-63BC-4971-95B2-D724BCE117FD}" presName="compNode" presStyleCnt="0"/>
      <dgm:spPr/>
    </dgm:pt>
    <dgm:pt modelId="{E1807127-B386-4EBF-9FFB-577FA03C813D}" type="pres">
      <dgm:prSet presAssocID="{697FCA3F-63BC-4971-95B2-D724BCE117FD}" presName="bgRect" presStyleLbl="bgShp" presStyleIdx="0" presStyleCnt="6"/>
      <dgm:spPr/>
    </dgm:pt>
    <dgm:pt modelId="{8E9F0A3A-03B2-4F5C-AC22-73384C59BDA9}" type="pres">
      <dgm:prSet presAssocID="{697FCA3F-63BC-4971-95B2-D724BCE117F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topwatch"/>
        </a:ext>
      </dgm:extLst>
    </dgm:pt>
    <dgm:pt modelId="{440F6BAC-AA4A-4530-8D0B-02C014EC4DF0}" type="pres">
      <dgm:prSet presAssocID="{697FCA3F-63BC-4971-95B2-D724BCE117FD}" presName="spaceRect" presStyleCnt="0"/>
      <dgm:spPr/>
    </dgm:pt>
    <dgm:pt modelId="{FBCF6E64-944F-4F65-B222-8F768BFE7408}" type="pres">
      <dgm:prSet presAssocID="{697FCA3F-63BC-4971-95B2-D724BCE117FD}" presName="parTx" presStyleLbl="revTx" presStyleIdx="0" presStyleCnt="6">
        <dgm:presLayoutVars>
          <dgm:chMax val="0"/>
          <dgm:chPref val="0"/>
        </dgm:presLayoutVars>
      </dgm:prSet>
      <dgm:spPr/>
    </dgm:pt>
    <dgm:pt modelId="{125D7888-1EA1-4EEF-9A48-9E2CCE9648F2}" type="pres">
      <dgm:prSet presAssocID="{E8AE373F-93AE-47AF-A31E-872E2282C8C4}" presName="sibTrans" presStyleCnt="0"/>
      <dgm:spPr/>
    </dgm:pt>
    <dgm:pt modelId="{3123AF00-77E0-47B6-9629-8CB45A5402DE}" type="pres">
      <dgm:prSet presAssocID="{8EE33053-413A-4CE2-9488-7926BFD29F7B}" presName="compNode" presStyleCnt="0"/>
      <dgm:spPr/>
    </dgm:pt>
    <dgm:pt modelId="{BC098D89-C8C1-4F4C-877F-7D4B1C3D6AED}" type="pres">
      <dgm:prSet presAssocID="{8EE33053-413A-4CE2-9488-7926BFD29F7B}" presName="bgRect" presStyleLbl="bgShp" presStyleIdx="1" presStyleCnt="6"/>
      <dgm:spPr/>
    </dgm:pt>
    <dgm:pt modelId="{92199E41-7EBD-4C89-B2BC-8ABCF21A8F3B}" type="pres">
      <dgm:prSet presAssocID="{8EE33053-413A-4CE2-9488-7926BFD29F7B}"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ell"/>
        </a:ext>
      </dgm:extLst>
    </dgm:pt>
    <dgm:pt modelId="{98834047-0047-4884-9740-0EEB4839A6E2}" type="pres">
      <dgm:prSet presAssocID="{8EE33053-413A-4CE2-9488-7926BFD29F7B}" presName="spaceRect" presStyleCnt="0"/>
      <dgm:spPr/>
    </dgm:pt>
    <dgm:pt modelId="{69E8741E-84D3-4BA1-8D51-78179BD09A81}" type="pres">
      <dgm:prSet presAssocID="{8EE33053-413A-4CE2-9488-7926BFD29F7B}" presName="parTx" presStyleLbl="revTx" presStyleIdx="1" presStyleCnt="6">
        <dgm:presLayoutVars>
          <dgm:chMax val="0"/>
          <dgm:chPref val="0"/>
        </dgm:presLayoutVars>
      </dgm:prSet>
      <dgm:spPr/>
    </dgm:pt>
    <dgm:pt modelId="{9E231483-2BA5-4360-9AF3-BEAA2414014C}" type="pres">
      <dgm:prSet presAssocID="{F0A36AB8-41E1-4C6C-AC2F-FCF0789DDFE2}" presName="sibTrans" presStyleCnt="0"/>
      <dgm:spPr/>
    </dgm:pt>
    <dgm:pt modelId="{BD9D0DF6-CDB4-410B-9FC8-EAEBF8A28F62}" type="pres">
      <dgm:prSet presAssocID="{E82F39D8-19DC-472E-997E-46D8D3FF6D40}" presName="compNode" presStyleCnt="0"/>
      <dgm:spPr/>
    </dgm:pt>
    <dgm:pt modelId="{1D37DF44-BFA0-4EB0-8D7F-505C754D5667}" type="pres">
      <dgm:prSet presAssocID="{E82F39D8-19DC-472E-997E-46D8D3FF6D40}" presName="bgRect" presStyleLbl="bgShp" presStyleIdx="2" presStyleCnt="6"/>
      <dgm:spPr/>
    </dgm:pt>
    <dgm:pt modelId="{7171F643-44B1-4026-A19E-4920D7CEB618}" type="pres">
      <dgm:prSet presAssocID="{E82F39D8-19DC-472E-997E-46D8D3FF6D40}"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mputer"/>
        </a:ext>
      </dgm:extLst>
    </dgm:pt>
    <dgm:pt modelId="{BCA61B2A-B66E-4883-B14A-F462BE6CAF5A}" type="pres">
      <dgm:prSet presAssocID="{E82F39D8-19DC-472E-997E-46D8D3FF6D40}" presName="spaceRect" presStyleCnt="0"/>
      <dgm:spPr/>
    </dgm:pt>
    <dgm:pt modelId="{34077580-54D8-4B7C-B458-9CB90713F2D0}" type="pres">
      <dgm:prSet presAssocID="{E82F39D8-19DC-472E-997E-46D8D3FF6D40}" presName="parTx" presStyleLbl="revTx" presStyleIdx="2" presStyleCnt="6">
        <dgm:presLayoutVars>
          <dgm:chMax val="0"/>
          <dgm:chPref val="0"/>
        </dgm:presLayoutVars>
      </dgm:prSet>
      <dgm:spPr/>
    </dgm:pt>
    <dgm:pt modelId="{CB8F785A-14CD-46D5-AEA1-8D908BE83F07}" type="pres">
      <dgm:prSet presAssocID="{E030FA76-EBD9-4898-82A1-C6D6FFC3F4D4}" presName="sibTrans" presStyleCnt="0"/>
      <dgm:spPr/>
    </dgm:pt>
    <dgm:pt modelId="{F62F0A43-1D95-434E-8E56-B1ABC94F0587}" type="pres">
      <dgm:prSet presAssocID="{8C76EC99-B535-4290-AA39-AEDDFC479801}" presName="compNode" presStyleCnt="0"/>
      <dgm:spPr/>
    </dgm:pt>
    <dgm:pt modelId="{B17248F1-7057-4FAA-B66B-E71CF6ACEFB9}" type="pres">
      <dgm:prSet presAssocID="{8C76EC99-B535-4290-AA39-AEDDFC479801}" presName="bgRect" presStyleLbl="bgShp" presStyleIdx="3" presStyleCnt="6"/>
      <dgm:spPr/>
    </dgm:pt>
    <dgm:pt modelId="{1521E0B0-6BBB-4A7A-9611-ED14AFF0C409}" type="pres">
      <dgm:prSet presAssocID="{8C76EC99-B535-4290-AA39-AEDDFC47980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ish"/>
        </a:ext>
      </dgm:extLst>
    </dgm:pt>
    <dgm:pt modelId="{2441094D-D9C9-4EBD-913B-52C9CBFB882F}" type="pres">
      <dgm:prSet presAssocID="{8C76EC99-B535-4290-AA39-AEDDFC479801}" presName="spaceRect" presStyleCnt="0"/>
      <dgm:spPr/>
    </dgm:pt>
    <dgm:pt modelId="{0D65F2DB-4B84-4785-9D84-25CA1AA4E8E9}" type="pres">
      <dgm:prSet presAssocID="{8C76EC99-B535-4290-AA39-AEDDFC479801}" presName="parTx" presStyleLbl="revTx" presStyleIdx="3" presStyleCnt="6">
        <dgm:presLayoutVars>
          <dgm:chMax val="0"/>
          <dgm:chPref val="0"/>
        </dgm:presLayoutVars>
      </dgm:prSet>
      <dgm:spPr/>
    </dgm:pt>
    <dgm:pt modelId="{C34A4455-3509-4F19-AA65-F95BA7656A01}" type="pres">
      <dgm:prSet presAssocID="{79FF5349-1FB8-44A2-A95E-7FAB35ECA2EF}" presName="sibTrans" presStyleCnt="0"/>
      <dgm:spPr/>
    </dgm:pt>
    <dgm:pt modelId="{3A6A3D3F-C1B5-4E98-93DF-6E539D7F710A}" type="pres">
      <dgm:prSet presAssocID="{F8C838A2-E224-4235-B490-601D44279CCD}" presName="compNode" presStyleCnt="0"/>
      <dgm:spPr/>
    </dgm:pt>
    <dgm:pt modelId="{0AA95D13-3FB0-421F-8F6D-30FAD0D25C94}" type="pres">
      <dgm:prSet presAssocID="{F8C838A2-E224-4235-B490-601D44279CCD}" presName="bgRect" presStyleLbl="bgShp" presStyleIdx="4" presStyleCnt="6"/>
      <dgm:spPr/>
    </dgm:pt>
    <dgm:pt modelId="{91720FFB-F726-48C2-8251-631ED9E59BB2}" type="pres">
      <dgm:prSet presAssocID="{F8C838A2-E224-4235-B490-601D44279CCD}"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Fir tree"/>
        </a:ext>
      </dgm:extLst>
    </dgm:pt>
    <dgm:pt modelId="{39B0573D-A131-4794-B599-27A2B740BFD3}" type="pres">
      <dgm:prSet presAssocID="{F8C838A2-E224-4235-B490-601D44279CCD}" presName="spaceRect" presStyleCnt="0"/>
      <dgm:spPr/>
    </dgm:pt>
    <dgm:pt modelId="{F6F3B652-9FEA-48DB-8EF6-8B3D2B724F7C}" type="pres">
      <dgm:prSet presAssocID="{F8C838A2-E224-4235-B490-601D44279CCD}" presName="parTx" presStyleLbl="revTx" presStyleIdx="4" presStyleCnt="6">
        <dgm:presLayoutVars>
          <dgm:chMax val="0"/>
          <dgm:chPref val="0"/>
        </dgm:presLayoutVars>
      </dgm:prSet>
      <dgm:spPr/>
    </dgm:pt>
    <dgm:pt modelId="{F45B7F33-71E8-40FD-881E-649DDBB42989}" type="pres">
      <dgm:prSet presAssocID="{2BBBD9D3-5823-4F6B-A093-43237D6B21D3}" presName="sibTrans" presStyleCnt="0"/>
      <dgm:spPr/>
    </dgm:pt>
    <dgm:pt modelId="{D98D0712-11F2-4387-A12E-1B0247ABA665}" type="pres">
      <dgm:prSet presAssocID="{E67F435E-FBE6-4425-974B-D11D4DE5F14D}" presName="compNode" presStyleCnt="0"/>
      <dgm:spPr/>
    </dgm:pt>
    <dgm:pt modelId="{9BE9D8EC-360C-4437-9C98-5A6AF513E025}" type="pres">
      <dgm:prSet presAssocID="{E67F435E-FBE6-4425-974B-D11D4DE5F14D}" presName="bgRect" presStyleLbl="bgShp" presStyleIdx="5" presStyleCnt="6"/>
      <dgm:spPr/>
    </dgm:pt>
    <dgm:pt modelId="{D23F80BC-10EA-4F40-8FA6-F3BA879DD754}" type="pres">
      <dgm:prSet presAssocID="{E67F435E-FBE6-4425-974B-D11D4DE5F14D}"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Magnifying glass"/>
        </a:ext>
      </dgm:extLst>
    </dgm:pt>
    <dgm:pt modelId="{D374B326-0E5E-4277-9078-B40E2C34256C}" type="pres">
      <dgm:prSet presAssocID="{E67F435E-FBE6-4425-974B-D11D4DE5F14D}" presName="spaceRect" presStyleCnt="0"/>
      <dgm:spPr/>
    </dgm:pt>
    <dgm:pt modelId="{AED338A1-3869-418B-BA82-563750B59DD3}" type="pres">
      <dgm:prSet presAssocID="{E67F435E-FBE6-4425-974B-D11D4DE5F14D}" presName="parTx" presStyleLbl="revTx" presStyleIdx="5" presStyleCnt="6">
        <dgm:presLayoutVars>
          <dgm:chMax val="0"/>
          <dgm:chPref val="0"/>
        </dgm:presLayoutVars>
      </dgm:prSet>
      <dgm:spPr/>
    </dgm:pt>
  </dgm:ptLst>
  <dgm:cxnLst>
    <dgm:cxn modelId="{D3EF8C14-5E86-46D1-883C-8C563CE58511}" srcId="{D622D3F2-5266-42C2-97C7-EB1D08A0E601}" destId="{E67F435E-FBE6-4425-974B-D11D4DE5F14D}" srcOrd="5" destOrd="0" parTransId="{ADC3C3FB-C7A6-4B39-8167-8958052E3EB0}" sibTransId="{CB471CB6-DA2D-4EDF-ADE4-2417A6777476}"/>
    <dgm:cxn modelId="{8688E116-F601-47FE-8DB3-00F575FBDC45}" srcId="{D622D3F2-5266-42C2-97C7-EB1D08A0E601}" destId="{8EE33053-413A-4CE2-9488-7926BFD29F7B}" srcOrd="1" destOrd="0" parTransId="{8EAC48B8-9BA7-41FF-A5F7-EB22C9251933}" sibTransId="{F0A36AB8-41E1-4C6C-AC2F-FCF0789DDFE2}"/>
    <dgm:cxn modelId="{CD31B618-103E-42BF-B235-D758EC98E3C5}" type="presOf" srcId="{E82F39D8-19DC-472E-997E-46D8D3FF6D40}" destId="{34077580-54D8-4B7C-B458-9CB90713F2D0}" srcOrd="0" destOrd="0" presId="urn:microsoft.com/office/officeart/2018/2/layout/IconVerticalSolidList"/>
    <dgm:cxn modelId="{1686701F-1CE2-4BD1-86D7-7395088B2FDB}" type="presOf" srcId="{8C76EC99-B535-4290-AA39-AEDDFC479801}" destId="{0D65F2DB-4B84-4785-9D84-25CA1AA4E8E9}" srcOrd="0" destOrd="0" presId="urn:microsoft.com/office/officeart/2018/2/layout/IconVerticalSolidList"/>
    <dgm:cxn modelId="{15F0752A-2C48-4B25-96CB-BD9403A2B233}" type="presOf" srcId="{D622D3F2-5266-42C2-97C7-EB1D08A0E601}" destId="{696D3726-94A7-4E43-98AE-CA621ED81F33}" srcOrd="0" destOrd="0" presId="urn:microsoft.com/office/officeart/2018/2/layout/IconVerticalSolidList"/>
    <dgm:cxn modelId="{15377640-0225-4AE2-9713-7AF6B689F4A3}" srcId="{D622D3F2-5266-42C2-97C7-EB1D08A0E601}" destId="{F8C838A2-E224-4235-B490-601D44279CCD}" srcOrd="4" destOrd="0" parTransId="{A25AAE1E-6A24-4E00-8794-16CE1B828C5F}" sibTransId="{2BBBD9D3-5823-4F6B-A093-43237D6B21D3}"/>
    <dgm:cxn modelId="{CB539165-5D8E-4BD9-AA0B-350D44DC0686}" type="presOf" srcId="{697FCA3F-63BC-4971-95B2-D724BCE117FD}" destId="{FBCF6E64-944F-4F65-B222-8F768BFE7408}" srcOrd="0" destOrd="0" presId="urn:microsoft.com/office/officeart/2018/2/layout/IconVerticalSolidList"/>
    <dgm:cxn modelId="{1167E96B-41AB-43EB-A475-D2A9EBBD9485}" type="presOf" srcId="{E67F435E-FBE6-4425-974B-D11D4DE5F14D}" destId="{AED338A1-3869-418B-BA82-563750B59DD3}" srcOrd="0" destOrd="0" presId="urn:microsoft.com/office/officeart/2018/2/layout/IconVerticalSolidList"/>
    <dgm:cxn modelId="{EAF1B96F-948E-4FCD-8EC2-BEA9808A2CC9}" type="presOf" srcId="{F8C838A2-E224-4235-B490-601D44279CCD}" destId="{F6F3B652-9FEA-48DB-8EF6-8B3D2B724F7C}" srcOrd="0" destOrd="0" presId="urn:microsoft.com/office/officeart/2018/2/layout/IconVerticalSolidList"/>
    <dgm:cxn modelId="{0B677097-B8C7-4355-AE54-BB0D8326781E}" srcId="{D622D3F2-5266-42C2-97C7-EB1D08A0E601}" destId="{E82F39D8-19DC-472E-997E-46D8D3FF6D40}" srcOrd="2" destOrd="0" parTransId="{300C8FC0-527A-43AE-B049-F2DD3DFF7627}" sibTransId="{E030FA76-EBD9-4898-82A1-C6D6FFC3F4D4}"/>
    <dgm:cxn modelId="{74AEBBAA-3C96-4ACC-9D1D-C8DF4DE2BCE4}" srcId="{D622D3F2-5266-42C2-97C7-EB1D08A0E601}" destId="{8C76EC99-B535-4290-AA39-AEDDFC479801}" srcOrd="3" destOrd="0" parTransId="{BA703F30-8B2A-411D-B1BC-EC8FA60B8C1C}" sibTransId="{79FF5349-1FB8-44A2-A95E-7FAB35ECA2EF}"/>
    <dgm:cxn modelId="{0069BBBA-D241-4BD8-BFF6-C46B4F4543DD}" type="presOf" srcId="{8EE33053-413A-4CE2-9488-7926BFD29F7B}" destId="{69E8741E-84D3-4BA1-8D51-78179BD09A81}" srcOrd="0" destOrd="0" presId="urn:microsoft.com/office/officeart/2018/2/layout/IconVerticalSolidList"/>
    <dgm:cxn modelId="{0ACA55F2-B35D-4594-AD90-7D9EAC4457E3}" srcId="{D622D3F2-5266-42C2-97C7-EB1D08A0E601}" destId="{697FCA3F-63BC-4971-95B2-D724BCE117FD}" srcOrd="0" destOrd="0" parTransId="{BB3C0DB4-4AB2-4C48-B310-165DAEEABCF1}" sibTransId="{E8AE373F-93AE-47AF-A31E-872E2282C8C4}"/>
    <dgm:cxn modelId="{A1C8B893-E047-4443-8C26-802A3BAC3BDB}" type="presParOf" srcId="{696D3726-94A7-4E43-98AE-CA621ED81F33}" destId="{0B189D96-4CE1-4673-9A05-24BCE508EDD9}" srcOrd="0" destOrd="0" presId="urn:microsoft.com/office/officeart/2018/2/layout/IconVerticalSolidList"/>
    <dgm:cxn modelId="{614D89F2-9A97-4E85-9343-D0800ECFA151}" type="presParOf" srcId="{0B189D96-4CE1-4673-9A05-24BCE508EDD9}" destId="{E1807127-B386-4EBF-9FFB-577FA03C813D}" srcOrd="0" destOrd="0" presId="urn:microsoft.com/office/officeart/2018/2/layout/IconVerticalSolidList"/>
    <dgm:cxn modelId="{A3227764-F1F4-4CE4-A508-2E8714EEA50C}" type="presParOf" srcId="{0B189D96-4CE1-4673-9A05-24BCE508EDD9}" destId="{8E9F0A3A-03B2-4F5C-AC22-73384C59BDA9}" srcOrd="1" destOrd="0" presId="urn:microsoft.com/office/officeart/2018/2/layout/IconVerticalSolidList"/>
    <dgm:cxn modelId="{29F4718E-BFDD-4258-835A-FD17565A0BC0}" type="presParOf" srcId="{0B189D96-4CE1-4673-9A05-24BCE508EDD9}" destId="{440F6BAC-AA4A-4530-8D0B-02C014EC4DF0}" srcOrd="2" destOrd="0" presId="urn:microsoft.com/office/officeart/2018/2/layout/IconVerticalSolidList"/>
    <dgm:cxn modelId="{D294E3A4-9605-40A6-AC23-A8EDA6176151}" type="presParOf" srcId="{0B189D96-4CE1-4673-9A05-24BCE508EDD9}" destId="{FBCF6E64-944F-4F65-B222-8F768BFE7408}" srcOrd="3" destOrd="0" presId="urn:microsoft.com/office/officeart/2018/2/layout/IconVerticalSolidList"/>
    <dgm:cxn modelId="{39AF76E7-F610-44B1-84D0-1F370EC05F11}" type="presParOf" srcId="{696D3726-94A7-4E43-98AE-CA621ED81F33}" destId="{125D7888-1EA1-4EEF-9A48-9E2CCE9648F2}" srcOrd="1" destOrd="0" presId="urn:microsoft.com/office/officeart/2018/2/layout/IconVerticalSolidList"/>
    <dgm:cxn modelId="{92737FD3-5765-450D-A13B-CDE133E3DEEB}" type="presParOf" srcId="{696D3726-94A7-4E43-98AE-CA621ED81F33}" destId="{3123AF00-77E0-47B6-9629-8CB45A5402DE}" srcOrd="2" destOrd="0" presId="urn:microsoft.com/office/officeart/2018/2/layout/IconVerticalSolidList"/>
    <dgm:cxn modelId="{81757ED6-02DF-4CC6-85E9-C0FA9AB583DE}" type="presParOf" srcId="{3123AF00-77E0-47B6-9629-8CB45A5402DE}" destId="{BC098D89-C8C1-4F4C-877F-7D4B1C3D6AED}" srcOrd="0" destOrd="0" presId="urn:microsoft.com/office/officeart/2018/2/layout/IconVerticalSolidList"/>
    <dgm:cxn modelId="{A04E4B4C-139B-493E-B106-788F6CE8B105}" type="presParOf" srcId="{3123AF00-77E0-47B6-9629-8CB45A5402DE}" destId="{92199E41-7EBD-4C89-B2BC-8ABCF21A8F3B}" srcOrd="1" destOrd="0" presId="urn:microsoft.com/office/officeart/2018/2/layout/IconVerticalSolidList"/>
    <dgm:cxn modelId="{D53C40A2-0DD3-405D-B157-7C734C0A1888}" type="presParOf" srcId="{3123AF00-77E0-47B6-9629-8CB45A5402DE}" destId="{98834047-0047-4884-9740-0EEB4839A6E2}" srcOrd="2" destOrd="0" presId="urn:microsoft.com/office/officeart/2018/2/layout/IconVerticalSolidList"/>
    <dgm:cxn modelId="{2D4EF481-1A88-4448-A1A3-885235D214BD}" type="presParOf" srcId="{3123AF00-77E0-47B6-9629-8CB45A5402DE}" destId="{69E8741E-84D3-4BA1-8D51-78179BD09A81}" srcOrd="3" destOrd="0" presId="urn:microsoft.com/office/officeart/2018/2/layout/IconVerticalSolidList"/>
    <dgm:cxn modelId="{10DA0330-32C0-4024-BB38-E75B061A4353}" type="presParOf" srcId="{696D3726-94A7-4E43-98AE-CA621ED81F33}" destId="{9E231483-2BA5-4360-9AF3-BEAA2414014C}" srcOrd="3" destOrd="0" presId="urn:microsoft.com/office/officeart/2018/2/layout/IconVerticalSolidList"/>
    <dgm:cxn modelId="{EB6CDEBB-4C68-47D5-8883-F571F3F0CE2F}" type="presParOf" srcId="{696D3726-94A7-4E43-98AE-CA621ED81F33}" destId="{BD9D0DF6-CDB4-410B-9FC8-EAEBF8A28F62}" srcOrd="4" destOrd="0" presId="urn:microsoft.com/office/officeart/2018/2/layout/IconVerticalSolidList"/>
    <dgm:cxn modelId="{DBB1F8B3-7073-449C-B8AD-8B82635D1288}" type="presParOf" srcId="{BD9D0DF6-CDB4-410B-9FC8-EAEBF8A28F62}" destId="{1D37DF44-BFA0-4EB0-8D7F-505C754D5667}" srcOrd="0" destOrd="0" presId="urn:microsoft.com/office/officeart/2018/2/layout/IconVerticalSolidList"/>
    <dgm:cxn modelId="{76B2000A-C0C2-4551-8735-9072B6AE5F2A}" type="presParOf" srcId="{BD9D0DF6-CDB4-410B-9FC8-EAEBF8A28F62}" destId="{7171F643-44B1-4026-A19E-4920D7CEB618}" srcOrd="1" destOrd="0" presId="urn:microsoft.com/office/officeart/2018/2/layout/IconVerticalSolidList"/>
    <dgm:cxn modelId="{E7FEEA88-F41E-46C8-96F1-151A94DF60A3}" type="presParOf" srcId="{BD9D0DF6-CDB4-410B-9FC8-EAEBF8A28F62}" destId="{BCA61B2A-B66E-4883-B14A-F462BE6CAF5A}" srcOrd="2" destOrd="0" presId="urn:microsoft.com/office/officeart/2018/2/layout/IconVerticalSolidList"/>
    <dgm:cxn modelId="{F9821A54-60ED-41EB-85DA-7B559F701AD6}" type="presParOf" srcId="{BD9D0DF6-CDB4-410B-9FC8-EAEBF8A28F62}" destId="{34077580-54D8-4B7C-B458-9CB90713F2D0}" srcOrd="3" destOrd="0" presId="urn:microsoft.com/office/officeart/2018/2/layout/IconVerticalSolidList"/>
    <dgm:cxn modelId="{4FAA6A21-59BD-4903-84E7-6252F6797F81}" type="presParOf" srcId="{696D3726-94A7-4E43-98AE-CA621ED81F33}" destId="{CB8F785A-14CD-46D5-AEA1-8D908BE83F07}" srcOrd="5" destOrd="0" presId="urn:microsoft.com/office/officeart/2018/2/layout/IconVerticalSolidList"/>
    <dgm:cxn modelId="{A2864109-BBB6-4AF4-85BB-57B758AB8833}" type="presParOf" srcId="{696D3726-94A7-4E43-98AE-CA621ED81F33}" destId="{F62F0A43-1D95-434E-8E56-B1ABC94F0587}" srcOrd="6" destOrd="0" presId="urn:microsoft.com/office/officeart/2018/2/layout/IconVerticalSolidList"/>
    <dgm:cxn modelId="{4176C11B-D9E3-4706-83A5-36785345DCA1}" type="presParOf" srcId="{F62F0A43-1D95-434E-8E56-B1ABC94F0587}" destId="{B17248F1-7057-4FAA-B66B-E71CF6ACEFB9}" srcOrd="0" destOrd="0" presId="urn:microsoft.com/office/officeart/2018/2/layout/IconVerticalSolidList"/>
    <dgm:cxn modelId="{69BBE251-296A-483E-9839-E64D7D6E6256}" type="presParOf" srcId="{F62F0A43-1D95-434E-8E56-B1ABC94F0587}" destId="{1521E0B0-6BBB-4A7A-9611-ED14AFF0C409}" srcOrd="1" destOrd="0" presId="urn:microsoft.com/office/officeart/2018/2/layout/IconVerticalSolidList"/>
    <dgm:cxn modelId="{2930463F-8B0C-4C55-B55C-82BF6326AFD5}" type="presParOf" srcId="{F62F0A43-1D95-434E-8E56-B1ABC94F0587}" destId="{2441094D-D9C9-4EBD-913B-52C9CBFB882F}" srcOrd="2" destOrd="0" presId="urn:microsoft.com/office/officeart/2018/2/layout/IconVerticalSolidList"/>
    <dgm:cxn modelId="{EDF51D01-629B-4A58-B3E6-DF19E0C558A1}" type="presParOf" srcId="{F62F0A43-1D95-434E-8E56-B1ABC94F0587}" destId="{0D65F2DB-4B84-4785-9D84-25CA1AA4E8E9}" srcOrd="3" destOrd="0" presId="urn:microsoft.com/office/officeart/2018/2/layout/IconVerticalSolidList"/>
    <dgm:cxn modelId="{CD98BCB7-2E0A-44EE-B452-1CC2CDC149D8}" type="presParOf" srcId="{696D3726-94A7-4E43-98AE-CA621ED81F33}" destId="{C34A4455-3509-4F19-AA65-F95BA7656A01}" srcOrd="7" destOrd="0" presId="urn:microsoft.com/office/officeart/2018/2/layout/IconVerticalSolidList"/>
    <dgm:cxn modelId="{27A886EE-291E-4475-BF7F-030B9DD33C75}" type="presParOf" srcId="{696D3726-94A7-4E43-98AE-CA621ED81F33}" destId="{3A6A3D3F-C1B5-4E98-93DF-6E539D7F710A}" srcOrd="8" destOrd="0" presId="urn:microsoft.com/office/officeart/2018/2/layout/IconVerticalSolidList"/>
    <dgm:cxn modelId="{BDA5E70F-353A-4CF6-A88C-ED4D049A4887}" type="presParOf" srcId="{3A6A3D3F-C1B5-4E98-93DF-6E539D7F710A}" destId="{0AA95D13-3FB0-421F-8F6D-30FAD0D25C94}" srcOrd="0" destOrd="0" presId="urn:microsoft.com/office/officeart/2018/2/layout/IconVerticalSolidList"/>
    <dgm:cxn modelId="{B2C53325-EA62-4316-8A59-35511D4666C3}" type="presParOf" srcId="{3A6A3D3F-C1B5-4E98-93DF-6E539D7F710A}" destId="{91720FFB-F726-48C2-8251-631ED9E59BB2}" srcOrd="1" destOrd="0" presId="urn:microsoft.com/office/officeart/2018/2/layout/IconVerticalSolidList"/>
    <dgm:cxn modelId="{80538099-5E2D-400E-B89B-28CC88026C40}" type="presParOf" srcId="{3A6A3D3F-C1B5-4E98-93DF-6E539D7F710A}" destId="{39B0573D-A131-4794-B599-27A2B740BFD3}" srcOrd="2" destOrd="0" presId="urn:microsoft.com/office/officeart/2018/2/layout/IconVerticalSolidList"/>
    <dgm:cxn modelId="{CE9F19D5-BDB8-4EFD-B327-9E6F3B26BB2E}" type="presParOf" srcId="{3A6A3D3F-C1B5-4E98-93DF-6E539D7F710A}" destId="{F6F3B652-9FEA-48DB-8EF6-8B3D2B724F7C}" srcOrd="3" destOrd="0" presId="urn:microsoft.com/office/officeart/2018/2/layout/IconVerticalSolidList"/>
    <dgm:cxn modelId="{9EAEA8DA-848E-45D0-9E50-BDA7B5D2B2BC}" type="presParOf" srcId="{696D3726-94A7-4E43-98AE-CA621ED81F33}" destId="{F45B7F33-71E8-40FD-881E-649DDBB42989}" srcOrd="9" destOrd="0" presId="urn:microsoft.com/office/officeart/2018/2/layout/IconVerticalSolidList"/>
    <dgm:cxn modelId="{958F7926-B0F2-4C01-B263-C67A1B1CBB8D}" type="presParOf" srcId="{696D3726-94A7-4E43-98AE-CA621ED81F33}" destId="{D98D0712-11F2-4387-A12E-1B0247ABA665}" srcOrd="10" destOrd="0" presId="urn:microsoft.com/office/officeart/2018/2/layout/IconVerticalSolidList"/>
    <dgm:cxn modelId="{45B51B18-00CA-438D-98A8-F0B11DD5403E}" type="presParOf" srcId="{D98D0712-11F2-4387-A12E-1B0247ABA665}" destId="{9BE9D8EC-360C-4437-9C98-5A6AF513E025}" srcOrd="0" destOrd="0" presId="urn:microsoft.com/office/officeart/2018/2/layout/IconVerticalSolidList"/>
    <dgm:cxn modelId="{EAB61A6A-3E9C-49AA-B095-B31F428BFE2E}" type="presParOf" srcId="{D98D0712-11F2-4387-A12E-1B0247ABA665}" destId="{D23F80BC-10EA-4F40-8FA6-F3BA879DD754}" srcOrd="1" destOrd="0" presId="urn:microsoft.com/office/officeart/2018/2/layout/IconVerticalSolidList"/>
    <dgm:cxn modelId="{78561045-A435-4A20-9800-AE061291BD88}" type="presParOf" srcId="{D98D0712-11F2-4387-A12E-1B0247ABA665}" destId="{D374B326-0E5E-4277-9078-B40E2C34256C}" srcOrd="2" destOrd="0" presId="urn:microsoft.com/office/officeart/2018/2/layout/IconVerticalSolidList"/>
    <dgm:cxn modelId="{58E1B4DD-A333-408A-9849-F3F5D8B701ED}" type="presParOf" srcId="{D98D0712-11F2-4387-A12E-1B0247ABA665}" destId="{AED338A1-3869-418B-BA82-563750B59DD3}"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CEBB5FC-D54C-4735-B008-38C18503C731}"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E0055132-6BB9-4529-B75B-EB5350A7F321}">
      <dgm:prSet/>
      <dgm:spPr/>
      <dgm:t>
        <a:bodyPr/>
        <a:lstStyle/>
        <a:p>
          <a:r>
            <a:rPr lang="en-US"/>
            <a:t>Iterator Interface</a:t>
          </a:r>
        </a:p>
      </dgm:t>
    </dgm:pt>
    <dgm:pt modelId="{E25EE138-7A27-4820-8062-3585F03D0D10}" type="parTrans" cxnId="{05404450-8329-4E13-BC61-ACC176F1C6AF}">
      <dgm:prSet/>
      <dgm:spPr/>
      <dgm:t>
        <a:bodyPr/>
        <a:lstStyle/>
        <a:p>
          <a:endParaRPr lang="en-US"/>
        </a:p>
      </dgm:t>
    </dgm:pt>
    <dgm:pt modelId="{2D5DDD7D-7FF4-4C52-9852-CA01711BAEFE}" type="sibTrans" cxnId="{05404450-8329-4E13-BC61-ACC176F1C6AF}">
      <dgm:prSet/>
      <dgm:spPr/>
      <dgm:t>
        <a:bodyPr/>
        <a:lstStyle/>
        <a:p>
          <a:endParaRPr lang="en-US"/>
        </a:p>
      </dgm:t>
    </dgm:pt>
    <dgm:pt modelId="{65C3E2AF-09C4-4E1C-B47F-E9187AE42C4D}">
      <dgm:prSet/>
      <dgm:spPr/>
      <dgm:t>
        <a:bodyPr/>
        <a:lstStyle/>
        <a:p>
          <a:r>
            <a:rPr lang="en-US"/>
            <a:t>Concrete Iterator</a:t>
          </a:r>
        </a:p>
      </dgm:t>
    </dgm:pt>
    <dgm:pt modelId="{D4324A8C-B66D-4F34-8321-931D05E4A1A9}" type="parTrans" cxnId="{212F1D44-5E91-4A40-B269-8800FDA47278}">
      <dgm:prSet/>
      <dgm:spPr/>
      <dgm:t>
        <a:bodyPr/>
        <a:lstStyle/>
        <a:p>
          <a:endParaRPr lang="en-US"/>
        </a:p>
      </dgm:t>
    </dgm:pt>
    <dgm:pt modelId="{07DB5828-B15E-4F3F-B905-DD12C670BCF7}" type="sibTrans" cxnId="{212F1D44-5E91-4A40-B269-8800FDA47278}">
      <dgm:prSet/>
      <dgm:spPr/>
      <dgm:t>
        <a:bodyPr/>
        <a:lstStyle/>
        <a:p>
          <a:endParaRPr lang="en-US"/>
        </a:p>
      </dgm:t>
    </dgm:pt>
    <dgm:pt modelId="{BA0E08FF-D960-4D49-99B8-7D0C82A38D5F}">
      <dgm:prSet/>
      <dgm:spPr/>
      <dgm:t>
        <a:bodyPr/>
        <a:lstStyle/>
        <a:p>
          <a:r>
            <a:rPr lang="en-US"/>
            <a:t>Aggregate Interface</a:t>
          </a:r>
        </a:p>
      </dgm:t>
    </dgm:pt>
    <dgm:pt modelId="{43FED67A-4F3E-4218-B568-4B7398F7EF52}" type="parTrans" cxnId="{005323FF-0EA5-40F7-AB54-5D13579765D4}">
      <dgm:prSet/>
      <dgm:spPr/>
      <dgm:t>
        <a:bodyPr/>
        <a:lstStyle/>
        <a:p>
          <a:endParaRPr lang="en-US"/>
        </a:p>
      </dgm:t>
    </dgm:pt>
    <dgm:pt modelId="{5F7C9811-DBA6-4810-B6E3-8E4CB6DC3082}" type="sibTrans" cxnId="{005323FF-0EA5-40F7-AB54-5D13579765D4}">
      <dgm:prSet/>
      <dgm:spPr/>
      <dgm:t>
        <a:bodyPr/>
        <a:lstStyle/>
        <a:p>
          <a:endParaRPr lang="en-US"/>
        </a:p>
      </dgm:t>
    </dgm:pt>
    <dgm:pt modelId="{26B62651-CF25-4CAB-B390-4F74B7794410}">
      <dgm:prSet/>
      <dgm:spPr/>
      <dgm:t>
        <a:bodyPr/>
        <a:lstStyle/>
        <a:p>
          <a:r>
            <a:rPr lang="en-US"/>
            <a:t>Concrete Aggregate</a:t>
          </a:r>
        </a:p>
      </dgm:t>
    </dgm:pt>
    <dgm:pt modelId="{606D86F1-7322-4D87-8EC0-59E44CD9F979}" type="parTrans" cxnId="{F80A675F-F976-4011-B09F-AD844F7591EE}">
      <dgm:prSet/>
      <dgm:spPr/>
      <dgm:t>
        <a:bodyPr/>
        <a:lstStyle/>
        <a:p>
          <a:endParaRPr lang="en-US"/>
        </a:p>
      </dgm:t>
    </dgm:pt>
    <dgm:pt modelId="{4C8B5F91-D24E-4C7A-AEFC-34C412285F5D}" type="sibTrans" cxnId="{F80A675F-F976-4011-B09F-AD844F7591EE}">
      <dgm:prSet/>
      <dgm:spPr/>
      <dgm:t>
        <a:bodyPr/>
        <a:lstStyle/>
        <a:p>
          <a:endParaRPr lang="en-US"/>
        </a:p>
      </dgm:t>
    </dgm:pt>
    <dgm:pt modelId="{2B21925C-1204-4E20-9E2A-A0D143845EFF}" type="pres">
      <dgm:prSet presAssocID="{CCEBB5FC-D54C-4735-B008-38C18503C731}" presName="matrix" presStyleCnt="0">
        <dgm:presLayoutVars>
          <dgm:chMax val="1"/>
          <dgm:dir/>
          <dgm:resizeHandles val="exact"/>
        </dgm:presLayoutVars>
      </dgm:prSet>
      <dgm:spPr/>
    </dgm:pt>
    <dgm:pt modelId="{6435D295-C35C-4232-91B4-8C94FA6BACFD}" type="pres">
      <dgm:prSet presAssocID="{CCEBB5FC-D54C-4735-B008-38C18503C731}" presName="diamond" presStyleLbl="bgShp" presStyleIdx="0" presStyleCnt="1"/>
      <dgm:spPr/>
    </dgm:pt>
    <dgm:pt modelId="{262F2190-DB12-462D-84B5-E46606A9A3B2}" type="pres">
      <dgm:prSet presAssocID="{CCEBB5FC-D54C-4735-B008-38C18503C731}" presName="quad1" presStyleLbl="node1" presStyleIdx="0" presStyleCnt="4">
        <dgm:presLayoutVars>
          <dgm:chMax val="0"/>
          <dgm:chPref val="0"/>
          <dgm:bulletEnabled val="1"/>
        </dgm:presLayoutVars>
      </dgm:prSet>
      <dgm:spPr/>
    </dgm:pt>
    <dgm:pt modelId="{9986AD3C-E87F-4457-8376-B3B6379E889E}" type="pres">
      <dgm:prSet presAssocID="{CCEBB5FC-D54C-4735-B008-38C18503C731}" presName="quad2" presStyleLbl="node1" presStyleIdx="1" presStyleCnt="4">
        <dgm:presLayoutVars>
          <dgm:chMax val="0"/>
          <dgm:chPref val="0"/>
          <dgm:bulletEnabled val="1"/>
        </dgm:presLayoutVars>
      </dgm:prSet>
      <dgm:spPr/>
    </dgm:pt>
    <dgm:pt modelId="{38CC0681-38AA-457C-B48E-4B7E7B463E55}" type="pres">
      <dgm:prSet presAssocID="{CCEBB5FC-D54C-4735-B008-38C18503C731}" presName="quad3" presStyleLbl="node1" presStyleIdx="2" presStyleCnt="4">
        <dgm:presLayoutVars>
          <dgm:chMax val="0"/>
          <dgm:chPref val="0"/>
          <dgm:bulletEnabled val="1"/>
        </dgm:presLayoutVars>
      </dgm:prSet>
      <dgm:spPr/>
    </dgm:pt>
    <dgm:pt modelId="{71346C8B-FF47-4F4F-8B8C-F30BB228C924}" type="pres">
      <dgm:prSet presAssocID="{CCEBB5FC-D54C-4735-B008-38C18503C731}" presName="quad4" presStyleLbl="node1" presStyleIdx="3" presStyleCnt="4">
        <dgm:presLayoutVars>
          <dgm:chMax val="0"/>
          <dgm:chPref val="0"/>
          <dgm:bulletEnabled val="1"/>
        </dgm:presLayoutVars>
      </dgm:prSet>
      <dgm:spPr/>
    </dgm:pt>
  </dgm:ptLst>
  <dgm:cxnLst>
    <dgm:cxn modelId="{C5DE532C-6097-43A0-A3D9-0BA0B4971479}" type="presOf" srcId="{26B62651-CF25-4CAB-B390-4F74B7794410}" destId="{71346C8B-FF47-4F4F-8B8C-F30BB228C924}" srcOrd="0" destOrd="0" presId="urn:microsoft.com/office/officeart/2005/8/layout/matrix3"/>
    <dgm:cxn modelId="{56A7EB2C-B98B-4F89-AEB4-6BC5E317660E}" type="presOf" srcId="{E0055132-6BB9-4529-B75B-EB5350A7F321}" destId="{262F2190-DB12-462D-84B5-E46606A9A3B2}" srcOrd="0" destOrd="0" presId="urn:microsoft.com/office/officeart/2005/8/layout/matrix3"/>
    <dgm:cxn modelId="{F80A675F-F976-4011-B09F-AD844F7591EE}" srcId="{CCEBB5FC-D54C-4735-B008-38C18503C731}" destId="{26B62651-CF25-4CAB-B390-4F74B7794410}" srcOrd="3" destOrd="0" parTransId="{606D86F1-7322-4D87-8EC0-59E44CD9F979}" sibTransId="{4C8B5F91-D24E-4C7A-AEFC-34C412285F5D}"/>
    <dgm:cxn modelId="{2B803641-FF3C-42F9-9214-A18E0D14C7FF}" type="presOf" srcId="{BA0E08FF-D960-4D49-99B8-7D0C82A38D5F}" destId="{38CC0681-38AA-457C-B48E-4B7E7B463E55}" srcOrd="0" destOrd="0" presId="urn:microsoft.com/office/officeart/2005/8/layout/matrix3"/>
    <dgm:cxn modelId="{212F1D44-5E91-4A40-B269-8800FDA47278}" srcId="{CCEBB5FC-D54C-4735-B008-38C18503C731}" destId="{65C3E2AF-09C4-4E1C-B47F-E9187AE42C4D}" srcOrd="1" destOrd="0" parTransId="{D4324A8C-B66D-4F34-8321-931D05E4A1A9}" sibTransId="{07DB5828-B15E-4F3F-B905-DD12C670BCF7}"/>
    <dgm:cxn modelId="{05404450-8329-4E13-BC61-ACC176F1C6AF}" srcId="{CCEBB5FC-D54C-4735-B008-38C18503C731}" destId="{E0055132-6BB9-4529-B75B-EB5350A7F321}" srcOrd="0" destOrd="0" parTransId="{E25EE138-7A27-4820-8062-3585F03D0D10}" sibTransId="{2D5DDD7D-7FF4-4C52-9852-CA01711BAEFE}"/>
    <dgm:cxn modelId="{E00F01AB-8FA3-4709-970C-77EDD7267309}" type="presOf" srcId="{65C3E2AF-09C4-4E1C-B47F-E9187AE42C4D}" destId="{9986AD3C-E87F-4457-8376-B3B6379E889E}" srcOrd="0" destOrd="0" presId="urn:microsoft.com/office/officeart/2005/8/layout/matrix3"/>
    <dgm:cxn modelId="{C20438EF-6980-4028-855B-E03EEBDA6762}" type="presOf" srcId="{CCEBB5FC-D54C-4735-B008-38C18503C731}" destId="{2B21925C-1204-4E20-9E2A-A0D143845EFF}" srcOrd="0" destOrd="0" presId="urn:microsoft.com/office/officeart/2005/8/layout/matrix3"/>
    <dgm:cxn modelId="{005323FF-0EA5-40F7-AB54-5D13579765D4}" srcId="{CCEBB5FC-D54C-4735-B008-38C18503C731}" destId="{BA0E08FF-D960-4D49-99B8-7D0C82A38D5F}" srcOrd="2" destOrd="0" parTransId="{43FED67A-4F3E-4218-B568-4B7398F7EF52}" sibTransId="{5F7C9811-DBA6-4810-B6E3-8E4CB6DC3082}"/>
    <dgm:cxn modelId="{A441232E-FD2C-4E3E-9846-D86506DA092F}" type="presParOf" srcId="{2B21925C-1204-4E20-9E2A-A0D143845EFF}" destId="{6435D295-C35C-4232-91B4-8C94FA6BACFD}" srcOrd="0" destOrd="0" presId="urn:microsoft.com/office/officeart/2005/8/layout/matrix3"/>
    <dgm:cxn modelId="{419D0106-6746-4EB6-A1C8-FBA5EA3F2E54}" type="presParOf" srcId="{2B21925C-1204-4E20-9E2A-A0D143845EFF}" destId="{262F2190-DB12-462D-84B5-E46606A9A3B2}" srcOrd="1" destOrd="0" presId="urn:microsoft.com/office/officeart/2005/8/layout/matrix3"/>
    <dgm:cxn modelId="{DBC1FED2-9CAF-400E-B910-9013FDAD8518}" type="presParOf" srcId="{2B21925C-1204-4E20-9E2A-A0D143845EFF}" destId="{9986AD3C-E87F-4457-8376-B3B6379E889E}" srcOrd="2" destOrd="0" presId="urn:microsoft.com/office/officeart/2005/8/layout/matrix3"/>
    <dgm:cxn modelId="{F06F3A8A-5E71-4981-BAEC-9B63F8F6ED2C}" type="presParOf" srcId="{2B21925C-1204-4E20-9E2A-A0D143845EFF}" destId="{38CC0681-38AA-457C-B48E-4B7E7B463E55}" srcOrd="3" destOrd="0" presId="urn:microsoft.com/office/officeart/2005/8/layout/matrix3"/>
    <dgm:cxn modelId="{E47A914C-B548-44FB-A875-37AE1F7D4D19}" type="presParOf" srcId="{2B21925C-1204-4E20-9E2A-A0D143845EFF}" destId="{71346C8B-FF47-4F4F-8B8C-F30BB228C924}"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B3B2854-365E-4AF8-BCEA-432A248BBEE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33F284C-6033-4D72-8A62-099EF0CBD2D2}">
      <dgm:prSet/>
      <dgm:spPr/>
      <dgm:t>
        <a:bodyPr/>
        <a:lstStyle/>
        <a:p>
          <a:r>
            <a:rPr lang="en-US"/>
            <a:t>S. Separates Navigation from the actual collection</a:t>
          </a:r>
        </a:p>
      </dgm:t>
    </dgm:pt>
    <dgm:pt modelId="{D3324B8C-50A1-4846-A153-1ECE999138CC}" type="parTrans" cxnId="{662911F1-0939-4B7E-8AB7-CAE12F83737C}">
      <dgm:prSet/>
      <dgm:spPr/>
      <dgm:t>
        <a:bodyPr/>
        <a:lstStyle/>
        <a:p>
          <a:endParaRPr lang="en-US"/>
        </a:p>
      </dgm:t>
    </dgm:pt>
    <dgm:pt modelId="{922CFD01-D3C3-4379-9E30-18D543CB9786}" type="sibTrans" cxnId="{662911F1-0939-4B7E-8AB7-CAE12F83737C}">
      <dgm:prSet/>
      <dgm:spPr/>
      <dgm:t>
        <a:bodyPr/>
        <a:lstStyle/>
        <a:p>
          <a:endParaRPr lang="en-US"/>
        </a:p>
      </dgm:t>
    </dgm:pt>
    <dgm:pt modelId="{0768F7CA-2E63-4B76-9BA5-7C0F609396FF}">
      <dgm:prSet/>
      <dgm:spPr/>
      <dgm:t>
        <a:bodyPr/>
        <a:lstStyle/>
        <a:p>
          <a:r>
            <a:rPr lang="en-US"/>
            <a:t>O. You can change both collection and navigation logic independently.</a:t>
          </a:r>
        </a:p>
      </dgm:t>
    </dgm:pt>
    <dgm:pt modelId="{DC2CD9C1-E1A6-4027-B1AC-41037432AA97}" type="parTrans" cxnId="{52AE0776-7230-4206-8FD4-982C17FCDAFB}">
      <dgm:prSet/>
      <dgm:spPr/>
      <dgm:t>
        <a:bodyPr/>
        <a:lstStyle/>
        <a:p>
          <a:endParaRPr lang="en-US"/>
        </a:p>
      </dgm:t>
    </dgm:pt>
    <dgm:pt modelId="{6AFD350A-6989-4F05-8331-13B69DD94D5D}" type="sibTrans" cxnId="{52AE0776-7230-4206-8FD4-982C17FCDAFB}">
      <dgm:prSet/>
      <dgm:spPr/>
      <dgm:t>
        <a:bodyPr/>
        <a:lstStyle/>
        <a:p>
          <a:endParaRPr lang="en-US"/>
        </a:p>
      </dgm:t>
    </dgm:pt>
    <dgm:pt modelId="{011F8097-8471-48BC-9793-E895C227C03C}">
      <dgm:prSet/>
      <dgm:spPr/>
      <dgm:t>
        <a:bodyPr/>
        <a:lstStyle/>
        <a:p>
          <a:r>
            <a:rPr lang="en-US"/>
            <a:t>L. This is up to the developer but it does support using an interface encouraging this behavior.</a:t>
          </a:r>
        </a:p>
      </dgm:t>
    </dgm:pt>
    <dgm:pt modelId="{5493DB96-13D4-4F57-8FE6-6EB2E4904F77}" type="parTrans" cxnId="{806749BF-B05C-44A2-837B-2FBC400A2671}">
      <dgm:prSet/>
      <dgm:spPr/>
      <dgm:t>
        <a:bodyPr/>
        <a:lstStyle/>
        <a:p>
          <a:endParaRPr lang="en-US"/>
        </a:p>
      </dgm:t>
    </dgm:pt>
    <dgm:pt modelId="{9C29F95F-80CE-4FF7-A394-B08BA14136A1}" type="sibTrans" cxnId="{806749BF-B05C-44A2-837B-2FBC400A2671}">
      <dgm:prSet/>
      <dgm:spPr/>
      <dgm:t>
        <a:bodyPr/>
        <a:lstStyle/>
        <a:p>
          <a:endParaRPr lang="en-US"/>
        </a:p>
      </dgm:t>
    </dgm:pt>
    <dgm:pt modelId="{3206B5E0-F5AC-4875-8EF4-36D6B0714F6B}">
      <dgm:prSet/>
      <dgm:spPr/>
      <dgm:t>
        <a:bodyPr/>
        <a:lstStyle/>
        <a:p>
          <a:r>
            <a:rPr lang="en-US"/>
            <a:t>I. Focuses the traversal logic in a simple interface.</a:t>
          </a:r>
        </a:p>
      </dgm:t>
    </dgm:pt>
    <dgm:pt modelId="{A67FD1F0-828B-4B1F-A087-2C088D9BA801}" type="parTrans" cxnId="{5141CD41-4C6B-4DA2-B27D-A18B9917FC9A}">
      <dgm:prSet/>
      <dgm:spPr/>
      <dgm:t>
        <a:bodyPr/>
        <a:lstStyle/>
        <a:p>
          <a:endParaRPr lang="en-US"/>
        </a:p>
      </dgm:t>
    </dgm:pt>
    <dgm:pt modelId="{676704DE-2738-42D9-8A0F-32F5E3EB541F}" type="sibTrans" cxnId="{5141CD41-4C6B-4DA2-B27D-A18B9917FC9A}">
      <dgm:prSet/>
      <dgm:spPr/>
      <dgm:t>
        <a:bodyPr/>
        <a:lstStyle/>
        <a:p>
          <a:endParaRPr lang="en-US"/>
        </a:p>
      </dgm:t>
    </dgm:pt>
    <dgm:pt modelId="{A4D1F905-4D98-4E3E-A819-85F9B41CB8D7}">
      <dgm:prSet/>
      <dgm:spPr/>
      <dgm:t>
        <a:bodyPr/>
        <a:lstStyle/>
        <a:p>
          <a:r>
            <a:rPr lang="en-US"/>
            <a:t>D. Collection is separated from the traversal and does not depend on it.</a:t>
          </a:r>
        </a:p>
      </dgm:t>
    </dgm:pt>
    <dgm:pt modelId="{A8EAD51C-5264-487F-AC88-C1B65DAD8747}" type="parTrans" cxnId="{2A20B395-CBC5-4C31-A9ED-5D41556690AE}">
      <dgm:prSet/>
      <dgm:spPr/>
      <dgm:t>
        <a:bodyPr/>
        <a:lstStyle/>
        <a:p>
          <a:endParaRPr lang="en-US"/>
        </a:p>
      </dgm:t>
    </dgm:pt>
    <dgm:pt modelId="{10930E57-193A-4306-8D8D-3C191353A8D3}" type="sibTrans" cxnId="{2A20B395-CBC5-4C31-A9ED-5D41556690AE}">
      <dgm:prSet/>
      <dgm:spPr/>
      <dgm:t>
        <a:bodyPr/>
        <a:lstStyle/>
        <a:p>
          <a:endParaRPr lang="en-US"/>
        </a:p>
      </dgm:t>
    </dgm:pt>
    <dgm:pt modelId="{2BFAA244-0C01-441B-B541-27CFE85A911C}" type="pres">
      <dgm:prSet presAssocID="{6B3B2854-365E-4AF8-BCEA-432A248BBEE9}" presName="linear" presStyleCnt="0">
        <dgm:presLayoutVars>
          <dgm:animLvl val="lvl"/>
          <dgm:resizeHandles val="exact"/>
        </dgm:presLayoutVars>
      </dgm:prSet>
      <dgm:spPr/>
    </dgm:pt>
    <dgm:pt modelId="{10A2C034-9885-48CC-82E4-2A6C95AE4174}" type="pres">
      <dgm:prSet presAssocID="{A33F284C-6033-4D72-8A62-099EF0CBD2D2}" presName="parentText" presStyleLbl="node1" presStyleIdx="0" presStyleCnt="5">
        <dgm:presLayoutVars>
          <dgm:chMax val="0"/>
          <dgm:bulletEnabled val="1"/>
        </dgm:presLayoutVars>
      </dgm:prSet>
      <dgm:spPr/>
    </dgm:pt>
    <dgm:pt modelId="{5B4517E8-9588-4E25-8C93-EFC439626958}" type="pres">
      <dgm:prSet presAssocID="{922CFD01-D3C3-4379-9E30-18D543CB9786}" presName="spacer" presStyleCnt="0"/>
      <dgm:spPr/>
    </dgm:pt>
    <dgm:pt modelId="{5E50A373-278B-4060-808A-3047502E1FA6}" type="pres">
      <dgm:prSet presAssocID="{0768F7CA-2E63-4B76-9BA5-7C0F609396FF}" presName="parentText" presStyleLbl="node1" presStyleIdx="1" presStyleCnt="5">
        <dgm:presLayoutVars>
          <dgm:chMax val="0"/>
          <dgm:bulletEnabled val="1"/>
        </dgm:presLayoutVars>
      </dgm:prSet>
      <dgm:spPr/>
    </dgm:pt>
    <dgm:pt modelId="{8E65BF3E-7279-4538-B951-7C1AD217B5CF}" type="pres">
      <dgm:prSet presAssocID="{6AFD350A-6989-4F05-8331-13B69DD94D5D}" presName="spacer" presStyleCnt="0"/>
      <dgm:spPr/>
    </dgm:pt>
    <dgm:pt modelId="{AC96CC4E-E0E0-4594-A74B-75C587FE505F}" type="pres">
      <dgm:prSet presAssocID="{011F8097-8471-48BC-9793-E895C227C03C}" presName="parentText" presStyleLbl="node1" presStyleIdx="2" presStyleCnt="5">
        <dgm:presLayoutVars>
          <dgm:chMax val="0"/>
          <dgm:bulletEnabled val="1"/>
        </dgm:presLayoutVars>
      </dgm:prSet>
      <dgm:spPr/>
    </dgm:pt>
    <dgm:pt modelId="{CD2E4804-0663-47AC-AFF4-B339C61131A5}" type="pres">
      <dgm:prSet presAssocID="{9C29F95F-80CE-4FF7-A394-B08BA14136A1}" presName="spacer" presStyleCnt="0"/>
      <dgm:spPr/>
    </dgm:pt>
    <dgm:pt modelId="{BC5E5914-1B41-47BB-8C5E-51BA9D3D50FA}" type="pres">
      <dgm:prSet presAssocID="{3206B5E0-F5AC-4875-8EF4-36D6B0714F6B}" presName="parentText" presStyleLbl="node1" presStyleIdx="3" presStyleCnt="5">
        <dgm:presLayoutVars>
          <dgm:chMax val="0"/>
          <dgm:bulletEnabled val="1"/>
        </dgm:presLayoutVars>
      </dgm:prSet>
      <dgm:spPr/>
    </dgm:pt>
    <dgm:pt modelId="{1BDE797D-963B-4789-9DED-26D53F681061}" type="pres">
      <dgm:prSet presAssocID="{676704DE-2738-42D9-8A0F-32F5E3EB541F}" presName="spacer" presStyleCnt="0"/>
      <dgm:spPr/>
    </dgm:pt>
    <dgm:pt modelId="{52289C82-C698-41AE-A031-DFAF8AD3F6F9}" type="pres">
      <dgm:prSet presAssocID="{A4D1F905-4D98-4E3E-A819-85F9B41CB8D7}" presName="parentText" presStyleLbl="node1" presStyleIdx="4" presStyleCnt="5">
        <dgm:presLayoutVars>
          <dgm:chMax val="0"/>
          <dgm:bulletEnabled val="1"/>
        </dgm:presLayoutVars>
      </dgm:prSet>
      <dgm:spPr/>
    </dgm:pt>
  </dgm:ptLst>
  <dgm:cxnLst>
    <dgm:cxn modelId="{7A731C10-620F-4B2D-A16C-F51117201BC8}" type="presOf" srcId="{0768F7CA-2E63-4B76-9BA5-7C0F609396FF}" destId="{5E50A373-278B-4060-808A-3047502E1FA6}" srcOrd="0" destOrd="0" presId="urn:microsoft.com/office/officeart/2005/8/layout/vList2"/>
    <dgm:cxn modelId="{A720A415-A3D0-4924-8954-A7DCE66972FA}" type="presOf" srcId="{A4D1F905-4D98-4E3E-A819-85F9B41CB8D7}" destId="{52289C82-C698-41AE-A031-DFAF8AD3F6F9}" srcOrd="0" destOrd="0" presId="urn:microsoft.com/office/officeart/2005/8/layout/vList2"/>
    <dgm:cxn modelId="{5141CD41-4C6B-4DA2-B27D-A18B9917FC9A}" srcId="{6B3B2854-365E-4AF8-BCEA-432A248BBEE9}" destId="{3206B5E0-F5AC-4875-8EF4-36D6B0714F6B}" srcOrd="3" destOrd="0" parTransId="{A67FD1F0-828B-4B1F-A087-2C088D9BA801}" sibTransId="{676704DE-2738-42D9-8A0F-32F5E3EB541F}"/>
    <dgm:cxn modelId="{79548866-EA9D-4EC0-8134-70056A16E26A}" type="presOf" srcId="{A33F284C-6033-4D72-8A62-099EF0CBD2D2}" destId="{10A2C034-9885-48CC-82E4-2A6C95AE4174}" srcOrd="0" destOrd="0" presId="urn:microsoft.com/office/officeart/2005/8/layout/vList2"/>
    <dgm:cxn modelId="{52AE0776-7230-4206-8FD4-982C17FCDAFB}" srcId="{6B3B2854-365E-4AF8-BCEA-432A248BBEE9}" destId="{0768F7CA-2E63-4B76-9BA5-7C0F609396FF}" srcOrd="1" destOrd="0" parTransId="{DC2CD9C1-E1A6-4027-B1AC-41037432AA97}" sibTransId="{6AFD350A-6989-4F05-8331-13B69DD94D5D}"/>
    <dgm:cxn modelId="{146B907F-1A38-4824-B779-01B571751AAD}" type="presOf" srcId="{011F8097-8471-48BC-9793-E895C227C03C}" destId="{AC96CC4E-E0E0-4594-A74B-75C587FE505F}" srcOrd="0" destOrd="0" presId="urn:microsoft.com/office/officeart/2005/8/layout/vList2"/>
    <dgm:cxn modelId="{2A20B395-CBC5-4C31-A9ED-5D41556690AE}" srcId="{6B3B2854-365E-4AF8-BCEA-432A248BBEE9}" destId="{A4D1F905-4D98-4E3E-A819-85F9B41CB8D7}" srcOrd="4" destOrd="0" parTransId="{A8EAD51C-5264-487F-AC88-C1B65DAD8747}" sibTransId="{10930E57-193A-4306-8D8D-3C191353A8D3}"/>
    <dgm:cxn modelId="{806749BF-B05C-44A2-837B-2FBC400A2671}" srcId="{6B3B2854-365E-4AF8-BCEA-432A248BBEE9}" destId="{011F8097-8471-48BC-9793-E895C227C03C}" srcOrd="2" destOrd="0" parTransId="{5493DB96-13D4-4F57-8FE6-6EB2E4904F77}" sibTransId="{9C29F95F-80CE-4FF7-A394-B08BA14136A1}"/>
    <dgm:cxn modelId="{9F3396CD-6213-45C5-B286-A4344DF63378}" type="presOf" srcId="{3206B5E0-F5AC-4875-8EF4-36D6B0714F6B}" destId="{BC5E5914-1B41-47BB-8C5E-51BA9D3D50FA}" srcOrd="0" destOrd="0" presId="urn:microsoft.com/office/officeart/2005/8/layout/vList2"/>
    <dgm:cxn modelId="{AACB0DF0-91D4-4D23-8821-54CF47E336E8}" type="presOf" srcId="{6B3B2854-365E-4AF8-BCEA-432A248BBEE9}" destId="{2BFAA244-0C01-441B-B541-27CFE85A911C}" srcOrd="0" destOrd="0" presId="urn:microsoft.com/office/officeart/2005/8/layout/vList2"/>
    <dgm:cxn modelId="{662911F1-0939-4B7E-8AB7-CAE12F83737C}" srcId="{6B3B2854-365E-4AF8-BCEA-432A248BBEE9}" destId="{A33F284C-6033-4D72-8A62-099EF0CBD2D2}" srcOrd="0" destOrd="0" parTransId="{D3324B8C-50A1-4846-A153-1ECE999138CC}" sibTransId="{922CFD01-D3C3-4379-9E30-18D543CB9786}"/>
    <dgm:cxn modelId="{66FB63B5-130B-4E7C-82DC-1597432AC53C}" type="presParOf" srcId="{2BFAA244-0C01-441B-B541-27CFE85A911C}" destId="{10A2C034-9885-48CC-82E4-2A6C95AE4174}" srcOrd="0" destOrd="0" presId="urn:microsoft.com/office/officeart/2005/8/layout/vList2"/>
    <dgm:cxn modelId="{727CF980-D067-4D7C-B638-69F0DF9D3AFF}" type="presParOf" srcId="{2BFAA244-0C01-441B-B541-27CFE85A911C}" destId="{5B4517E8-9588-4E25-8C93-EFC439626958}" srcOrd="1" destOrd="0" presId="urn:microsoft.com/office/officeart/2005/8/layout/vList2"/>
    <dgm:cxn modelId="{89A23883-3B4A-4EAA-9044-F26C7C1C8449}" type="presParOf" srcId="{2BFAA244-0C01-441B-B541-27CFE85A911C}" destId="{5E50A373-278B-4060-808A-3047502E1FA6}" srcOrd="2" destOrd="0" presId="urn:microsoft.com/office/officeart/2005/8/layout/vList2"/>
    <dgm:cxn modelId="{25F88EEA-D838-4164-A193-BCD77B5DA884}" type="presParOf" srcId="{2BFAA244-0C01-441B-B541-27CFE85A911C}" destId="{8E65BF3E-7279-4538-B951-7C1AD217B5CF}" srcOrd="3" destOrd="0" presId="urn:microsoft.com/office/officeart/2005/8/layout/vList2"/>
    <dgm:cxn modelId="{26DA653C-BD3A-47EA-9043-213282D27A3B}" type="presParOf" srcId="{2BFAA244-0C01-441B-B541-27CFE85A911C}" destId="{AC96CC4E-E0E0-4594-A74B-75C587FE505F}" srcOrd="4" destOrd="0" presId="urn:microsoft.com/office/officeart/2005/8/layout/vList2"/>
    <dgm:cxn modelId="{2FB9CC22-5DB4-47AC-AE07-2F5FA63C300E}" type="presParOf" srcId="{2BFAA244-0C01-441B-B541-27CFE85A911C}" destId="{CD2E4804-0663-47AC-AFF4-B339C61131A5}" srcOrd="5" destOrd="0" presId="urn:microsoft.com/office/officeart/2005/8/layout/vList2"/>
    <dgm:cxn modelId="{66AF48A6-EDD9-4712-AABE-FEF6BCDCF624}" type="presParOf" srcId="{2BFAA244-0C01-441B-B541-27CFE85A911C}" destId="{BC5E5914-1B41-47BB-8C5E-51BA9D3D50FA}" srcOrd="6" destOrd="0" presId="urn:microsoft.com/office/officeart/2005/8/layout/vList2"/>
    <dgm:cxn modelId="{20FBDB87-ADBC-48B0-8F70-CCDD56AF2872}" type="presParOf" srcId="{2BFAA244-0C01-441B-B541-27CFE85A911C}" destId="{1BDE797D-963B-4789-9DED-26D53F681061}" srcOrd="7" destOrd="0" presId="urn:microsoft.com/office/officeart/2005/8/layout/vList2"/>
    <dgm:cxn modelId="{D8C6D939-9E76-4644-86A6-E41C784AF1CC}" type="presParOf" srcId="{2BFAA244-0C01-441B-B541-27CFE85A911C}" destId="{52289C82-C698-41AE-A031-DFAF8AD3F6F9}" srcOrd="8"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DCB5841-BAC8-45A5-A273-3A42477C3E7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FD35F7ED-A6D0-4A4D-A934-B49C29A66717}">
      <dgm:prSet/>
      <dgm:spPr/>
      <dgm:t>
        <a:bodyPr/>
        <a:lstStyle/>
        <a:p>
          <a:r>
            <a:rPr lang="en-US"/>
            <a:t>Model – View – Controller (MVC)</a:t>
          </a:r>
        </a:p>
      </dgm:t>
    </dgm:pt>
    <dgm:pt modelId="{2F62DEFE-4147-4275-B022-0F00BB147176}" type="parTrans" cxnId="{3D5E086D-354A-41FA-A0F7-FF3B6E8DDC8C}">
      <dgm:prSet/>
      <dgm:spPr/>
      <dgm:t>
        <a:bodyPr/>
        <a:lstStyle/>
        <a:p>
          <a:endParaRPr lang="en-US"/>
        </a:p>
      </dgm:t>
    </dgm:pt>
    <dgm:pt modelId="{96586254-E07D-4A61-81CE-C8B266FC6CBE}" type="sibTrans" cxnId="{3D5E086D-354A-41FA-A0F7-FF3B6E8DDC8C}">
      <dgm:prSet/>
      <dgm:spPr/>
      <dgm:t>
        <a:bodyPr/>
        <a:lstStyle/>
        <a:p>
          <a:endParaRPr lang="en-US"/>
        </a:p>
      </dgm:t>
    </dgm:pt>
    <dgm:pt modelId="{7877E159-39A2-4D78-8B38-55C422F6A5F2}">
      <dgm:prSet/>
      <dgm:spPr/>
      <dgm:t>
        <a:bodyPr/>
        <a:lstStyle/>
        <a:p>
          <a:r>
            <a:rPr lang="en-US"/>
            <a:t>Layered Architecture Pattern</a:t>
          </a:r>
        </a:p>
      </dgm:t>
    </dgm:pt>
    <dgm:pt modelId="{C948BADD-CAFE-4E4A-B8B1-6AD2F8B1004E}" type="parTrans" cxnId="{8A1EFDFD-C049-4671-A60C-7B0534D18B4D}">
      <dgm:prSet/>
      <dgm:spPr/>
      <dgm:t>
        <a:bodyPr/>
        <a:lstStyle/>
        <a:p>
          <a:endParaRPr lang="en-US"/>
        </a:p>
      </dgm:t>
    </dgm:pt>
    <dgm:pt modelId="{E0291516-12F4-4120-A20F-6E88141EF6A0}" type="sibTrans" cxnId="{8A1EFDFD-C049-4671-A60C-7B0534D18B4D}">
      <dgm:prSet/>
      <dgm:spPr/>
      <dgm:t>
        <a:bodyPr/>
        <a:lstStyle/>
        <a:p>
          <a:endParaRPr lang="en-US"/>
        </a:p>
      </dgm:t>
    </dgm:pt>
    <dgm:pt modelId="{3E7354C8-3C4E-448B-A96B-940EA04643D6}" type="pres">
      <dgm:prSet presAssocID="{DDCB5841-BAC8-45A5-A273-3A42477C3E74}" presName="vert0" presStyleCnt="0">
        <dgm:presLayoutVars>
          <dgm:dir/>
          <dgm:animOne val="branch"/>
          <dgm:animLvl val="lvl"/>
        </dgm:presLayoutVars>
      </dgm:prSet>
      <dgm:spPr/>
    </dgm:pt>
    <dgm:pt modelId="{E77E33EB-3E36-4C6F-9ED8-5EF75FB01F82}" type="pres">
      <dgm:prSet presAssocID="{FD35F7ED-A6D0-4A4D-A934-B49C29A66717}" presName="thickLine" presStyleLbl="alignNode1" presStyleIdx="0" presStyleCnt="2"/>
      <dgm:spPr/>
    </dgm:pt>
    <dgm:pt modelId="{B362279A-3D59-46EF-AA52-BB082E2BF64A}" type="pres">
      <dgm:prSet presAssocID="{FD35F7ED-A6D0-4A4D-A934-B49C29A66717}" presName="horz1" presStyleCnt="0"/>
      <dgm:spPr/>
    </dgm:pt>
    <dgm:pt modelId="{7F4935F3-9649-40D2-8D93-06ADBC04C62B}" type="pres">
      <dgm:prSet presAssocID="{FD35F7ED-A6D0-4A4D-A934-B49C29A66717}" presName="tx1" presStyleLbl="revTx" presStyleIdx="0" presStyleCnt="2"/>
      <dgm:spPr/>
    </dgm:pt>
    <dgm:pt modelId="{7A6B17F9-0C19-41CB-8900-0CBD622CFB68}" type="pres">
      <dgm:prSet presAssocID="{FD35F7ED-A6D0-4A4D-A934-B49C29A66717}" presName="vert1" presStyleCnt="0"/>
      <dgm:spPr/>
    </dgm:pt>
    <dgm:pt modelId="{1B7471EC-CBB9-4934-9747-C679E77C1252}" type="pres">
      <dgm:prSet presAssocID="{7877E159-39A2-4D78-8B38-55C422F6A5F2}" presName="thickLine" presStyleLbl="alignNode1" presStyleIdx="1" presStyleCnt="2"/>
      <dgm:spPr/>
    </dgm:pt>
    <dgm:pt modelId="{ACBB7959-5431-494A-A7E6-70632FD3021E}" type="pres">
      <dgm:prSet presAssocID="{7877E159-39A2-4D78-8B38-55C422F6A5F2}" presName="horz1" presStyleCnt="0"/>
      <dgm:spPr/>
    </dgm:pt>
    <dgm:pt modelId="{C1163F6C-D2BE-4471-B298-DE89F549A4C7}" type="pres">
      <dgm:prSet presAssocID="{7877E159-39A2-4D78-8B38-55C422F6A5F2}" presName="tx1" presStyleLbl="revTx" presStyleIdx="1" presStyleCnt="2"/>
      <dgm:spPr/>
    </dgm:pt>
    <dgm:pt modelId="{907B1692-AC6B-4D20-BC57-0A178EBB43F7}" type="pres">
      <dgm:prSet presAssocID="{7877E159-39A2-4D78-8B38-55C422F6A5F2}" presName="vert1" presStyleCnt="0"/>
      <dgm:spPr/>
    </dgm:pt>
  </dgm:ptLst>
  <dgm:cxnLst>
    <dgm:cxn modelId="{05B0DE10-06CD-413A-9580-C4E7164C3C8F}" type="presOf" srcId="{7877E159-39A2-4D78-8B38-55C422F6A5F2}" destId="{C1163F6C-D2BE-4471-B298-DE89F549A4C7}" srcOrd="0" destOrd="0" presId="urn:microsoft.com/office/officeart/2008/layout/LinedList"/>
    <dgm:cxn modelId="{D67C001F-3153-400C-8B68-1CE136D79264}" type="presOf" srcId="{FD35F7ED-A6D0-4A4D-A934-B49C29A66717}" destId="{7F4935F3-9649-40D2-8D93-06ADBC04C62B}" srcOrd="0" destOrd="0" presId="urn:microsoft.com/office/officeart/2008/layout/LinedList"/>
    <dgm:cxn modelId="{3D5E086D-354A-41FA-A0F7-FF3B6E8DDC8C}" srcId="{DDCB5841-BAC8-45A5-A273-3A42477C3E74}" destId="{FD35F7ED-A6D0-4A4D-A934-B49C29A66717}" srcOrd="0" destOrd="0" parTransId="{2F62DEFE-4147-4275-B022-0F00BB147176}" sibTransId="{96586254-E07D-4A61-81CE-C8B266FC6CBE}"/>
    <dgm:cxn modelId="{E05DC8BE-9F00-429B-A398-52312198F136}" type="presOf" srcId="{DDCB5841-BAC8-45A5-A273-3A42477C3E74}" destId="{3E7354C8-3C4E-448B-A96B-940EA04643D6}" srcOrd="0" destOrd="0" presId="urn:microsoft.com/office/officeart/2008/layout/LinedList"/>
    <dgm:cxn modelId="{8A1EFDFD-C049-4671-A60C-7B0534D18B4D}" srcId="{DDCB5841-BAC8-45A5-A273-3A42477C3E74}" destId="{7877E159-39A2-4D78-8B38-55C422F6A5F2}" srcOrd="1" destOrd="0" parTransId="{C948BADD-CAFE-4E4A-B8B1-6AD2F8B1004E}" sibTransId="{E0291516-12F4-4120-A20F-6E88141EF6A0}"/>
    <dgm:cxn modelId="{D1E3DB4C-1FE8-479A-8754-44A53F83367E}" type="presParOf" srcId="{3E7354C8-3C4E-448B-A96B-940EA04643D6}" destId="{E77E33EB-3E36-4C6F-9ED8-5EF75FB01F82}" srcOrd="0" destOrd="0" presId="urn:microsoft.com/office/officeart/2008/layout/LinedList"/>
    <dgm:cxn modelId="{4679DF5B-1E2F-49CE-8786-5AA892191DB6}" type="presParOf" srcId="{3E7354C8-3C4E-448B-A96B-940EA04643D6}" destId="{B362279A-3D59-46EF-AA52-BB082E2BF64A}" srcOrd="1" destOrd="0" presId="urn:microsoft.com/office/officeart/2008/layout/LinedList"/>
    <dgm:cxn modelId="{7039600D-3537-4F2C-B55B-90ECC496238C}" type="presParOf" srcId="{B362279A-3D59-46EF-AA52-BB082E2BF64A}" destId="{7F4935F3-9649-40D2-8D93-06ADBC04C62B}" srcOrd="0" destOrd="0" presId="urn:microsoft.com/office/officeart/2008/layout/LinedList"/>
    <dgm:cxn modelId="{CE8D21F9-A693-4327-82DF-F2A55848561A}" type="presParOf" srcId="{B362279A-3D59-46EF-AA52-BB082E2BF64A}" destId="{7A6B17F9-0C19-41CB-8900-0CBD622CFB68}" srcOrd="1" destOrd="0" presId="urn:microsoft.com/office/officeart/2008/layout/LinedList"/>
    <dgm:cxn modelId="{34B9349E-922F-46BE-8890-CC0147ABE972}" type="presParOf" srcId="{3E7354C8-3C4E-448B-A96B-940EA04643D6}" destId="{1B7471EC-CBB9-4934-9747-C679E77C1252}" srcOrd="2" destOrd="0" presId="urn:microsoft.com/office/officeart/2008/layout/LinedList"/>
    <dgm:cxn modelId="{E448FB68-DB3A-4969-B8DD-D7540CEF1576}" type="presParOf" srcId="{3E7354C8-3C4E-448B-A96B-940EA04643D6}" destId="{ACBB7959-5431-494A-A7E6-70632FD3021E}" srcOrd="3" destOrd="0" presId="urn:microsoft.com/office/officeart/2008/layout/LinedList"/>
    <dgm:cxn modelId="{38E92C8D-BDC2-4C8F-B7A3-4B1B5BD55678}" type="presParOf" srcId="{ACBB7959-5431-494A-A7E6-70632FD3021E}" destId="{C1163F6C-D2BE-4471-B298-DE89F549A4C7}" srcOrd="0" destOrd="0" presId="urn:microsoft.com/office/officeart/2008/layout/LinedList"/>
    <dgm:cxn modelId="{7CA7B44B-2F3A-4A7E-942D-551D88BED1DB}" type="presParOf" srcId="{ACBB7959-5431-494A-A7E6-70632FD3021E}" destId="{907B1692-AC6B-4D20-BC57-0A178EBB43F7}"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4C69C6-0288-4630-931E-0C5734612FA6}"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D9B57C6B-563F-45BE-97A7-4E5B7498AF91}">
      <dgm:prSet/>
      <dgm:spPr/>
      <dgm:t>
        <a:bodyPr/>
        <a:lstStyle/>
        <a:p>
          <a:r>
            <a:rPr lang="en-US"/>
            <a:t>Application Layer</a:t>
          </a:r>
        </a:p>
      </dgm:t>
    </dgm:pt>
    <dgm:pt modelId="{AB4ED00D-93BB-4FCA-A5D9-5377CB0226CA}" type="parTrans" cxnId="{586320C2-C97F-4626-A7FA-257FA77E5FD7}">
      <dgm:prSet/>
      <dgm:spPr/>
      <dgm:t>
        <a:bodyPr/>
        <a:lstStyle/>
        <a:p>
          <a:endParaRPr lang="en-US"/>
        </a:p>
      </dgm:t>
    </dgm:pt>
    <dgm:pt modelId="{4B9856B3-2614-4DEC-80D9-179D9C3F73B4}" type="sibTrans" cxnId="{586320C2-C97F-4626-A7FA-257FA77E5FD7}">
      <dgm:prSet/>
      <dgm:spPr/>
      <dgm:t>
        <a:bodyPr/>
        <a:lstStyle/>
        <a:p>
          <a:endParaRPr lang="en-US"/>
        </a:p>
      </dgm:t>
    </dgm:pt>
    <dgm:pt modelId="{68B607AE-6843-4E06-9C1F-206BB5A7D76D}">
      <dgm:prSet/>
      <dgm:spPr/>
      <dgm:t>
        <a:bodyPr/>
        <a:lstStyle/>
        <a:p>
          <a:r>
            <a:rPr lang="en-US"/>
            <a:t>Transport Layer</a:t>
          </a:r>
        </a:p>
      </dgm:t>
    </dgm:pt>
    <dgm:pt modelId="{074F831D-285D-430D-A00B-A337857D9479}" type="parTrans" cxnId="{B7712FDD-9361-4220-B6EC-E7F0F75A3238}">
      <dgm:prSet/>
      <dgm:spPr/>
      <dgm:t>
        <a:bodyPr/>
        <a:lstStyle/>
        <a:p>
          <a:endParaRPr lang="en-US"/>
        </a:p>
      </dgm:t>
    </dgm:pt>
    <dgm:pt modelId="{2F46C5F9-3B77-4C4A-AD63-0C2A8DA4872C}" type="sibTrans" cxnId="{B7712FDD-9361-4220-B6EC-E7F0F75A3238}">
      <dgm:prSet/>
      <dgm:spPr/>
      <dgm:t>
        <a:bodyPr/>
        <a:lstStyle/>
        <a:p>
          <a:endParaRPr lang="en-US"/>
        </a:p>
      </dgm:t>
    </dgm:pt>
    <dgm:pt modelId="{F579E0E3-654A-43DA-A88D-30E0D0CD5C4E}">
      <dgm:prSet/>
      <dgm:spPr/>
      <dgm:t>
        <a:bodyPr/>
        <a:lstStyle/>
        <a:p>
          <a:r>
            <a:rPr lang="en-US"/>
            <a:t>Network Layer</a:t>
          </a:r>
        </a:p>
      </dgm:t>
    </dgm:pt>
    <dgm:pt modelId="{669A210A-D502-400C-8A61-3FF39058F844}" type="parTrans" cxnId="{91F94DF6-0470-486A-80F2-1461C9F81FE8}">
      <dgm:prSet/>
      <dgm:spPr/>
      <dgm:t>
        <a:bodyPr/>
        <a:lstStyle/>
        <a:p>
          <a:endParaRPr lang="en-US"/>
        </a:p>
      </dgm:t>
    </dgm:pt>
    <dgm:pt modelId="{761C79BB-DA38-48CB-83D9-81540D2B982E}" type="sibTrans" cxnId="{91F94DF6-0470-486A-80F2-1461C9F81FE8}">
      <dgm:prSet/>
      <dgm:spPr/>
      <dgm:t>
        <a:bodyPr/>
        <a:lstStyle/>
        <a:p>
          <a:endParaRPr lang="en-US"/>
        </a:p>
      </dgm:t>
    </dgm:pt>
    <dgm:pt modelId="{BE7AC8B2-0FE4-428C-9C36-64634A3D75DA}">
      <dgm:prSet/>
      <dgm:spPr/>
      <dgm:t>
        <a:bodyPr/>
        <a:lstStyle/>
        <a:p>
          <a:r>
            <a:rPr lang="en-US"/>
            <a:t>Data Link Layer</a:t>
          </a:r>
        </a:p>
      </dgm:t>
    </dgm:pt>
    <dgm:pt modelId="{76A9D2E9-ABA1-4D3D-851E-D9BAC2CA6FC4}" type="parTrans" cxnId="{81797F5F-56A5-4282-8E3E-42BFF1E5A3B2}">
      <dgm:prSet/>
      <dgm:spPr/>
      <dgm:t>
        <a:bodyPr/>
        <a:lstStyle/>
        <a:p>
          <a:endParaRPr lang="en-US"/>
        </a:p>
      </dgm:t>
    </dgm:pt>
    <dgm:pt modelId="{762215E5-5607-450F-A63E-E980A348DE4D}" type="sibTrans" cxnId="{81797F5F-56A5-4282-8E3E-42BFF1E5A3B2}">
      <dgm:prSet/>
      <dgm:spPr/>
      <dgm:t>
        <a:bodyPr/>
        <a:lstStyle/>
        <a:p>
          <a:endParaRPr lang="en-US"/>
        </a:p>
      </dgm:t>
    </dgm:pt>
    <dgm:pt modelId="{FEB27070-C60A-4D93-B5BF-2CD9EA56971D}">
      <dgm:prSet/>
      <dgm:spPr/>
      <dgm:t>
        <a:bodyPr/>
        <a:lstStyle/>
        <a:p>
          <a:r>
            <a:rPr lang="en-US"/>
            <a:t>Physical Layer</a:t>
          </a:r>
        </a:p>
      </dgm:t>
    </dgm:pt>
    <dgm:pt modelId="{ACCD02D6-C646-4F13-9C6C-8CDD12121537}" type="parTrans" cxnId="{3F8990EA-6910-4226-9725-117160FAFFCF}">
      <dgm:prSet/>
      <dgm:spPr/>
      <dgm:t>
        <a:bodyPr/>
        <a:lstStyle/>
        <a:p>
          <a:endParaRPr lang="en-US"/>
        </a:p>
      </dgm:t>
    </dgm:pt>
    <dgm:pt modelId="{2ECE886A-E086-4499-838F-761A138BCA33}" type="sibTrans" cxnId="{3F8990EA-6910-4226-9725-117160FAFFCF}">
      <dgm:prSet/>
      <dgm:spPr/>
      <dgm:t>
        <a:bodyPr/>
        <a:lstStyle/>
        <a:p>
          <a:endParaRPr lang="en-US"/>
        </a:p>
      </dgm:t>
    </dgm:pt>
    <dgm:pt modelId="{2978F51C-AB38-487A-AD61-830734869939}" type="pres">
      <dgm:prSet presAssocID="{FA4C69C6-0288-4630-931E-0C5734612FA6}" presName="vert0" presStyleCnt="0">
        <dgm:presLayoutVars>
          <dgm:dir/>
          <dgm:animOne val="branch"/>
          <dgm:animLvl val="lvl"/>
        </dgm:presLayoutVars>
      </dgm:prSet>
      <dgm:spPr/>
    </dgm:pt>
    <dgm:pt modelId="{4489AD4A-013C-4C60-B932-0E917236C4B1}" type="pres">
      <dgm:prSet presAssocID="{D9B57C6B-563F-45BE-97A7-4E5B7498AF91}" presName="thickLine" presStyleLbl="alignNode1" presStyleIdx="0" presStyleCnt="5"/>
      <dgm:spPr/>
    </dgm:pt>
    <dgm:pt modelId="{6E6F94F8-2A51-462B-8284-090B3D6C15A6}" type="pres">
      <dgm:prSet presAssocID="{D9B57C6B-563F-45BE-97A7-4E5B7498AF91}" presName="horz1" presStyleCnt="0"/>
      <dgm:spPr/>
    </dgm:pt>
    <dgm:pt modelId="{88E6CC42-2D49-4B46-ABBA-D85BCEF486B3}" type="pres">
      <dgm:prSet presAssocID="{D9B57C6B-563F-45BE-97A7-4E5B7498AF91}" presName="tx1" presStyleLbl="revTx" presStyleIdx="0" presStyleCnt="5"/>
      <dgm:spPr/>
    </dgm:pt>
    <dgm:pt modelId="{92A2B993-76FF-4D30-9982-DD4AD83CB547}" type="pres">
      <dgm:prSet presAssocID="{D9B57C6B-563F-45BE-97A7-4E5B7498AF91}" presName="vert1" presStyleCnt="0"/>
      <dgm:spPr/>
    </dgm:pt>
    <dgm:pt modelId="{06398220-8367-4CB1-881E-EEF9FF93AEBB}" type="pres">
      <dgm:prSet presAssocID="{68B607AE-6843-4E06-9C1F-206BB5A7D76D}" presName="thickLine" presStyleLbl="alignNode1" presStyleIdx="1" presStyleCnt="5"/>
      <dgm:spPr/>
    </dgm:pt>
    <dgm:pt modelId="{95F5F525-418F-4B2F-9329-D30925931406}" type="pres">
      <dgm:prSet presAssocID="{68B607AE-6843-4E06-9C1F-206BB5A7D76D}" presName="horz1" presStyleCnt="0"/>
      <dgm:spPr/>
    </dgm:pt>
    <dgm:pt modelId="{E13E3AD2-1116-45C5-9EF6-E43785B21670}" type="pres">
      <dgm:prSet presAssocID="{68B607AE-6843-4E06-9C1F-206BB5A7D76D}" presName="tx1" presStyleLbl="revTx" presStyleIdx="1" presStyleCnt="5"/>
      <dgm:spPr/>
    </dgm:pt>
    <dgm:pt modelId="{942A152E-29FE-416F-AE74-F4D0DE3E5600}" type="pres">
      <dgm:prSet presAssocID="{68B607AE-6843-4E06-9C1F-206BB5A7D76D}" presName="vert1" presStyleCnt="0"/>
      <dgm:spPr/>
    </dgm:pt>
    <dgm:pt modelId="{97634C62-6354-42C4-AF54-9D7B89D6F093}" type="pres">
      <dgm:prSet presAssocID="{F579E0E3-654A-43DA-A88D-30E0D0CD5C4E}" presName="thickLine" presStyleLbl="alignNode1" presStyleIdx="2" presStyleCnt="5"/>
      <dgm:spPr/>
    </dgm:pt>
    <dgm:pt modelId="{7FB81EB9-D4F6-4E4D-9947-BE10A3E7EFC5}" type="pres">
      <dgm:prSet presAssocID="{F579E0E3-654A-43DA-A88D-30E0D0CD5C4E}" presName="horz1" presStyleCnt="0"/>
      <dgm:spPr/>
    </dgm:pt>
    <dgm:pt modelId="{6514F79E-0358-4992-A0F6-26A5DE371531}" type="pres">
      <dgm:prSet presAssocID="{F579E0E3-654A-43DA-A88D-30E0D0CD5C4E}" presName="tx1" presStyleLbl="revTx" presStyleIdx="2" presStyleCnt="5"/>
      <dgm:spPr/>
    </dgm:pt>
    <dgm:pt modelId="{F9A5FDDC-7A06-4843-A24D-5FCCA4F54957}" type="pres">
      <dgm:prSet presAssocID="{F579E0E3-654A-43DA-A88D-30E0D0CD5C4E}" presName="vert1" presStyleCnt="0"/>
      <dgm:spPr/>
    </dgm:pt>
    <dgm:pt modelId="{784110FE-EC35-4C5B-8A97-23E560E85629}" type="pres">
      <dgm:prSet presAssocID="{BE7AC8B2-0FE4-428C-9C36-64634A3D75DA}" presName="thickLine" presStyleLbl="alignNode1" presStyleIdx="3" presStyleCnt="5"/>
      <dgm:spPr/>
    </dgm:pt>
    <dgm:pt modelId="{ECB2F564-78CD-416F-9BE9-5844BB664CB9}" type="pres">
      <dgm:prSet presAssocID="{BE7AC8B2-0FE4-428C-9C36-64634A3D75DA}" presName="horz1" presStyleCnt="0"/>
      <dgm:spPr/>
    </dgm:pt>
    <dgm:pt modelId="{483D1EC7-6FFB-43BC-AD7B-5A5B2C844C8E}" type="pres">
      <dgm:prSet presAssocID="{BE7AC8B2-0FE4-428C-9C36-64634A3D75DA}" presName="tx1" presStyleLbl="revTx" presStyleIdx="3" presStyleCnt="5"/>
      <dgm:spPr/>
    </dgm:pt>
    <dgm:pt modelId="{AE45106F-3BC7-4240-AA8F-336D96E161B0}" type="pres">
      <dgm:prSet presAssocID="{BE7AC8B2-0FE4-428C-9C36-64634A3D75DA}" presName="vert1" presStyleCnt="0"/>
      <dgm:spPr/>
    </dgm:pt>
    <dgm:pt modelId="{BF55EFF7-8188-4029-9B2F-26CB5F409847}" type="pres">
      <dgm:prSet presAssocID="{FEB27070-C60A-4D93-B5BF-2CD9EA56971D}" presName="thickLine" presStyleLbl="alignNode1" presStyleIdx="4" presStyleCnt="5"/>
      <dgm:spPr/>
    </dgm:pt>
    <dgm:pt modelId="{90EE1958-8173-451C-8BA0-01A743F868EA}" type="pres">
      <dgm:prSet presAssocID="{FEB27070-C60A-4D93-B5BF-2CD9EA56971D}" presName="horz1" presStyleCnt="0"/>
      <dgm:spPr/>
    </dgm:pt>
    <dgm:pt modelId="{955A9F34-F75A-429A-8C2D-91D93168327C}" type="pres">
      <dgm:prSet presAssocID="{FEB27070-C60A-4D93-B5BF-2CD9EA56971D}" presName="tx1" presStyleLbl="revTx" presStyleIdx="4" presStyleCnt="5"/>
      <dgm:spPr/>
    </dgm:pt>
    <dgm:pt modelId="{0D780BF7-0B3A-4E7E-B9CE-F3404ABBDDAE}" type="pres">
      <dgm:prSet presAssocID="{FEB27070-C60A-4D93-B5BF-2CD9EA56971D}" presName="vert1" presStyleCnt="0"/>
      <dgm:spPr/>
    </dgm:pt>
  </dgm:ptLst>
  <dgm:cxnLst>
    <dgm:cxn modelId="{81797F5F-56A5-4282-8E3E-42BFF1E5A3B2}" srcId="{FA4C69C6-0288-4630-931E-0C5734612FA6}" destId="{BE7AC8B2-0FE4-428C-9C36-64634A3D75DA}" srcOrd="3" destOrd="0" parTransId="{76A9D2E9-ABA1-4D3D-851E-D9BAC2CA6FC4}" sibTransId="{762215E5-5607-450F-A63E-E980A348DE4D}"/>
    <dgm:cxn modelId="{AC394644-A7F9-42DD-9E62-B00929742707}" type="presOf" srcId="{D9B57C6B-563F-45BE-97A7-4E5B7498AF91}" destId="{88E6CC42-2D49-4B46-ABBA-D85BCEF486B3}" srcOrd="0" destOrd="0" presId="urn:microsoft.com/office/officeart/2008/layout/LinedList"/>
    <dgm:cxn modelId="{7F95A9B1-9362-4FCA-8BC8-2DD03C4947BD}" type="presOf" srcId="{FA4C69C6-0288-4630-931E-0C5734612FA6}" destId="{2978F51C-AB38-487A-AD61-830734869939}" srcOrd="0" destOrd="0" presId="urn:microsoft.com/office/officeart/2008/layout/LinedList"/>
    <dgm:cxn modelId="{FE4FA5C1-9CCE-4647-BC13-25602C5B0474}" type="presOf" srcId="{BE7AC8B2-0FE4-428C-9C36-64634A3D75DA}" destId="{483D1EC7-6FFB-43BC-AD7B-5A5B2C844C8E}" srcOrd="0" destOrd="0" presId="urn:microsoft.com/office/officeart/2008/layout/LinedList"/>
    <dgm:cxn modelId="{586320C2-C97F-4626-A7FA-257FA77E5FD7}" srcId="{FA4C69C6-0288-4630-931E-0C5734612FA6}" destId="{D9B57C6B-563F-45BE-97A7-4E5B7498AF91}" srcOrd="0" destOrd="0" parTransId="{AB4ED00D-93BB-4FCA-A5D9-5377CB0226CA}" sibTransId="{4B9856B3-2614-4DEC-80D9-179D9C3F73B4}"/>
    <dgm:cxn modelId="{B7712FDD-9361-4220-B6EC-E7F0F75A3238}" srcId="{FA4C69C6-0288-4630-931E-0C5734612FA6}" destId="{68B607AE-6843-4E06-9C1F-206BB5A7D76D}" srcOrd="1" destOrd="0" parTransId="{074F831D-285D-430D-A00B-A337857D9479}" sibTransId="{2F46C5F9-3B77-4C4A-AD63-0C2A8DA4872C}"/>
    <dgm:cxn modelId="{3F8990EA-6910-4226-9725-117160FAFFCF}" srcId="{FA4C69C6-0288-4630-931E-0C5734612FA6}" destId="{FEB27070-C60A-4D93-B5BF-2CD9EA56971D}" srcOrd="4" destOrd="0" parTransId="{ACCD02D6-C646-4F13-9C6C-8CDD12121537}" sibTransId="{2ECE886A-E086-4499-838F-761A138BCA33}"/>
    <dgm:cxn modelId="{5DF7FBEC-48AA-4F4B-A825-D2B33E23C34A}" type="presOf" srcId="{68B607AE-6843-4E06-9C1F-206BB5A7D76D}" destId="{E13E3AD2-1116-45C5-9EF6-E43785B21670}" srcOrd="0" destOrd="0" presId="urn:microsoft.com/office/officeart/2008/layout/LinedList"/>
    <dgm:cxn modelId="{E9A9E5F4-A059-4CC7-8332-177DDD8874F1}" type="presOf" srcId="{F579E0E3-654A-43DA-A88D-30E0D0CD5C4E}" destId="{6514F79E-0358-4992-A0F6-26A5DE371531}" srcOrd="0" destOrd="0" presId="urn:microsoft.com/office/officeart/2008/layout/LinedList"/>
    <dgm:cxn modelId="{91F94DF6-0470-486A-80F2-1461C9F81FE8}" srcId="{FA4C69C6-0288-4630-931E-0C5734612FA6}" destId="{F579E0E3-654A-43DA-A88D-30E0D0CD5C4E}" srcOrd="2" destOrd="0" parTransId="{669A210A-D502-400C-8A61-3FF39058F844}" sibTransId="{761C79BB-DA38-48CB-83D9-81540D2B982E}"/>
    <dgm:cxn modelId="{EBB7B8FF-1B67-4B2D-9350-F5E813C00B59}" type="presOf" srcId="{FEB27070-C60A-4D93-B5BF-2CD9EA56971D}" destId="{955A9F34-F75A-429A-8C2D-91D93168327C}" srcOrd="0" destOrd="0" presId="urn:microsoft.com/office/officeart/2008/layout/LinedList"/>
    <dgm:cxn modelId="{EE3AB508-FC10-4F60-B900-7F46A8A388BF}" type="presParOf" srcId="{2978F51C-AB38-487A-AD61-830734869939}" destId="{4489AD4A-013C-4C60-B932-0E917236C4B1}" srcOrd="0" destOrd="0" presId="urn:microsoft.com/office/officeart/2008/layout/LinedList"/>
    <dgm:cxn modelId="{775FA081-F46F-4D57-8AF7-4F9CC5E85B24}" type="presParOf" srcId="{2978F51C-AB38-487A-AD61-830734869939}" destId="{6E6F94F8-2A51-462B-8284-090B3D6C15A6}" srcOrd="1" destOrd="0" presId="urn:microsoft.com/office/officeart/2008/layout/LinedList"/>
    <dgm:cxn modelId="{01533FDD-EA38-4070-B01B-A96AE5DCC0A3}" type="presParOf" srcId="{6E6F94F8-2A51-462B-8284-090B3D6C15A6}" destId="{88E6CC42-2D49-4B46-ABBA-D85BCEF486B3}" srcOrd="0" destOrd="0" presId="urn:microsoft.com/office/officeart/2008/layout/LinedList"/>
    <dgm:cxn modelId="{24089027-0DB3-4A6C-B6FC-94A2BAA4FD61}" type="presParOf" srcId="{6E6F94F8-2A51-462B-8284-090B3D6C15A6}" destId="{92A2B993-76FF-4D30-9982-DD4AD83CB547}" srcOrd="1" destOrd="0" presId="urn:microsoft.com/office/officeart/2008/layout/LinedList"/>
    <dgm:cxn modelId="{D272FB4A-1034-432D-8916-6388B2C1CEEE}" type="presParOf" srcId="{2978F51C-AB38-487A-AD61-830734869939}" destId="{06398220-8367-4CB1-881E-EEF9FF93AEBB}" srcOrd="2" destOrd="0" presId="urn:microsoft.com/office/officeart/2008/layout/LinedList"/>
    <dgm:cxn modelId="{4CEE2C80-DEEF-4D39-A117-383A842FB29E}" type="presParOf" srcId="{2978F51C-AB38-487A-AD61-830734869939}" destId="{95F5F525-418F-4B2F-9329-D30925931406}" srcOrd="3" destOrd="0" presId="urn:microsoft.com/office/officeart/2008/layout/LinedList"/>
    <dgm:cxn modelId="{14B4028C-0197-489D-A708-5434426BE915}" type="presParOf" srcId="{95F5F525-418F-4B2F-9329-D30925931406}" destId="{E13E3AD2-1116-45C5-9EF6-E43785B21670}" srcOrd="0" destOrd="0" presId="urn:microsoft.com/office/officeart/2008/layout/LinedList"/>
    <dgm:cxn modelId="{7CE88698-87B4-499C-8D36-F144F421B108}" type="presParOf" srcId="{95F5F525-418F-4B2F-9329-D30925931406}" destId="{942A152E-29FE-416F-AE74-F4D0DE3E5600}" srcOrd="1" destOrd="0" presId="urn:microsoft.com/office/officeart/2008/layout/LinedList"/>
    <dgm:cxn modelId="{8F6F20DB-EB4C-4274-950C-4E80CB5A4033}" type="presParOf" srcId="{2978F51C-AB38-487A-AD61-830734869939}" destId="{97634C62-6354-42C4-AF54-9D7B89D6F093}" srcOrd="4" destOrd="0" presId="urn:microsoft.com/office/officeart/2008/layout/LinedList"/>
    <dgm:cxn modelId="{47FCC9DE-FF23-49D5-9490-98A5CAD59386}" type="presParOf" srcId="{2978F51C-AB38-487A-AD61-830734869939}" destId="{7FB81EB9-D4F6-4E4D-9947-BE10A3E7EFC5}" srcOrd="5" destOrd="0" presId="urn:microsoft.com/office/officeart/2008/layout/LinedList"/>
    <dgm:cxn modelId="{5DB38D20-9F17-4032-A418-8A2C65032BCF}" type="presParOf" srcId="{7FB81EB9-D4F6-4E4D-9947-BE10A3E7EFC5}" destId="{6514F79E-0358-4992-A0F6-26A5DE371531}" srcOrd="0" destOrd="0" presId="urn:microsoft.com/office/officeart/2008/layout/LinedList"/>
    <dgm:cxn modelId="{EFE7E09B-F5F4-4926-BC1F-F76805B4165F}" type="presParOf" srcId="{7FB81EB9-D4F6-4E4D-9947-BE10A3E7EFC5}" destId="{F9A5FDDC-7A06-4843-A24D-5FCCA4F54957}" srcOrd="1" destOrd="0" presId="urn:microsoft.com/office/officeart/2008/layout/LinedList"/>
    <dgm:cxn modelId="{7FF4ED0B-E692-4A8A-B46A-6F6C2E287F5E}" type="presParOf" srcId="{2978F51C-AB38-487A-AD61-830734869939}" destId="{784110FE-EC35-4C5B-8A97-23E560E85629}" srcOrd="6" destOrd="0" presId="urn:microsoft.com/office/officeart/2008/layout/LinedList"/>
    <dgm:cxn modelId="{3E69AC4B-27A7-4183-BD14-BE14229FBCD9}" type="presParOf" srcId="{2978F51C-AB38-487A-AD61-830734869939}" destId="{ECB2F564-78CD-416F-9BE9-5844BB664CB9}" srcOrd="7" destOrd="0" presId="urn:microsoft.com/office/officeart/2008/layout/LinedList"/>
    <dgm:cxn modelId="{891E2C32-AB46-49D8-B67A-10E2CC0A1872}" type="presParOf" srcId="{ECB2F564-78CD-416F-9BE9-5844BB664CB9}" destId="{483D1EC7-6FFB-43BC-AD7B-5A5B2C844C8E}" srcOrd="0" destOrd="0" presId="urn:microsoft.com/office/officeart/2008/layout/LinedList"/>
    <dgm:cxn modelId="{08DED11C-584E-4E6B-8AEE-A330FE27E324}" type="presParOf" srcId="{ECB2F564-78CD-416F-9BE9-5844BB664CB9}" destId="{AE45106F-3BC7-4240-AA8F-336D96E161B0}" srcOrd="1" destOrd="0" presId="urn:microsoft.com/office/officeart/2008/layout/LinedList"/>
    <dgm:cxn modelId="{AB430DB2-0281-4FBB-BC24-4ADAF3D5F717}" type="presParOf" srcId="{2978F51C-AB38-487A-AD61-830734869939}" destId="{BF55EFF7-8188-4029-9B2F-26CB5F409847}" srcOrd="8" destOrd="0" presId="urn:microsoft.com/office/officeart/2008/layout/LinedList"/>
    <dgm:cxn modelId="{CFBB1505-F6E4-4147-BA6A-B3F55260A20A}" type="presParOf" srcId="{2978F51C-AB38-487A-AD61-830734869939}" destId="{90EE1958-8173-451C-8BA0-01A743F868EA}" srcOrd="9" destOrd="0" presId="urn:microsoft.com/office/officeart/2008/layout/LinedList"/>
    <dgm:cxn modelId="{110AA0C3-335E-4EA7-977D-EBC0A6A42A78}" type="presParOf" srcId="{90EE1958-8173-451C-8BA0-01A743F868EA}" destId="{955A9F34-F75A-429A-8C2D-91D93168327C}" srcOrd="0" destOrd="0" presId="urn:microsoft.com/office/officeart/2008/layout/LinedList"/>
    <dgm:cxn modelId="{E0143AF5-11A8-4AD5-95F0-957D9386281B}" type="presParOf" srcId="{90EE1958-8173-451C-8BA0-01A743F868EA}" destId="{0D780BF7-0B3A-4E7E-B9CE-F3404ABBDDAE}"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D553D2-68D9-4DAF-B3A1-E4DB7C3EFDF5}"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15A17560-8677-45A8-90C2-F54387C4F841}">
      <dgm:prSet/>
      <dgm:spPr/>
      <dgm:t>
        <a:bodyPr/>
        <a:lstStyle/>
        <a:p>
          <a:r>
            <a:rPr lang="en-US"/>
            <a:t>User Space</a:t>
          </a:r>
        </a:p>
      </dgm:t>
    </dgm:pt>
    <dgm:pt modelId="{C876D8A9-BAC8-4705-AA3F-BE418E34B1C8}" type="parTrans" cxnId="{33EC8AC7-2A66-4C49-BF4A-4C8E7C1EE291}">
      <dgm:prSet/>
      <dgm:spPr/>
      <dgm:t>
        <a:bodyPr/>
        <a:lstStyle/>
        <a:p>
          <a:endParaRPr lang="en-US"/>
        </a:p>
      </dgm:t>
    </dgm:pt>
    <dgm:pt modelId="{E0FA21D1-6BD3-43DC-87CC-C89BE7871E9A}" type="sibTrans" cxnId="{33EC8AC7-2A66-4C49-BF4A-4C8E7C1EE291}">
      <dgm:prSet/>
      <dgm:spPr/>
      <dgm:t>
        <a:bodyPr/>
        <a:lstStyle/>
        <a:p>
          <a:endParaRPr lang="en-US"/>
        </a:p>
      </dgm:t>
    </dgm:pt>
    <dgm:pt modelId="{47A5F744-E0DB-41BC-8848-26514A5FAD85}">
      <dgm:prSet/>
      <dgm:spPr/>
      <dgm:t>
        <a:bodyPr/>
        <a:lstStyle/>
        <a:p>
          <a:r>
            <a:rPr lang="en-US"/>
            <a:t>Kernal Space</a:t>
          </a:r>
        </a:p>
      </dgm:t>
    </dgm:pt>
    <dgm:pt modelId="{FC4F5190-0825-4D93-B85C-2073163D62E9}" type="parTrans" cxnId="{830262B7-79C1-4F41-9AC1-B5CEF8CB0A54}">
      <dgm:prSet/>
      <dgm:spPr/>
      <dgm:t>
        <a:bodyPr/>
        <a:lstStyle/>
        <a:p>
          <a:endParaRPr lang="en-US"/>
        </a:p>
      </dgm:t>
    </dgm:pt>
    <dgm:pt modelId="{24BA5FAE-8126-4FC3-9384-6E1027B5BD54}" type="sibTrans" cxnId="{830262B7-79C1-4F41-9AC1-B5CEF8CB0A54}">
      <dgm:prSet/>
      <dgm:spPr/>
      <dgm:t>
        <a:bodyPr/>
        <a:lstStyle/>
        <a:p>
          <a:endParaRPr lang="en-US"/>
        </a:p>
      </dgm:t>
    </dgm:pt>
    <dgm:pt modelId="{82D91985-BF29-4448-94C6-21FD2E9459E4}">
      <dgm:prSet/>
      <dgm:spPr/>
      <dgm:t>
        <a:bodyPr/>
        <a:lstStyle/>
        <a:p>
          <a:r>
            <a:rPr lang="en-US"/>
            <a:t>Hardware Abstraction Layer</a:t>
          </a:r>
        </a:p>
      </dgm:t>
    </dgm:pt>
    <dgm:pt modelId="{06A91E0D-85FC-48C7-9B96-3DF8A8963307}" type="parTrans" cxnId="{28E83852-2272-4863-8392-1ECF0F906915}">
      <dgm:prSet/>
      <dgm:spPr/>
      <dgm:t>
        <a:bodyPr/>
        <a:lstStyle/>
        <a:p>
          <a:endParaRPr lang="en-US"/>
        </a:p>
      </dgm:t>
    </dgm:pt>
    <dgm:pt modelId="{79972A68-71C8-4048-A4DF-51E7B6F1C1FD}" type="sibTrans" cxnId="{28E83852-2272-4863-8392-1ECF0F906915}">
      <dgm:prSet/>
      <dgm:spPr/>
      <dgm:t>
        <a:bodyPr/>
        <a:lstStyle/>
        <a:p>
          <a:endParaRPr lang="en-US"/>
        </a:p>
      </dgm:t>
    </dgm:pt>
    <dgm:pt modelId="{E6D51C7C-99F2-4452-A012-648918013237}" type="pres">
      <dgm:prSet presAssocID="{86D553D2-68D9-4DAF-B3A1-E4DB7C3EFDF5}" presName="vert0" presStyleCnt="0">
        <dgm:presLayoutVars>
          <dgm:dir/>
          <dgm:animOne val="branch"/>
          <dgm:animLvl val="lvl"/>
        </dgm:presLayoutVars>
      </dgm:prSet>
      <dgm:spPr/>
    </dgm:pt>
    <dgm:pt modelId="{CC1E7267-326C-4AB2-A756-B08A1E711E61}" type="pres">
      <dgm:prSet presAssocID="{15A17560-8677-45A8-90C2-F54387C4F841}" presName="thickLine" presStyleLbl="alignNode1" presStyleIdx="0" presStyleCnt="3"/>
      <dgm:spPr/>
    </dgm:pt>
    <dgm:pt modelId="{03EE8803-25A9-4548-B79C-4660B5F6C5B9}" type="pres">
      <dgm:prSet presAssocID="{15A17560-8677-45A8-90C2-F54387C4F841}" presName="horz1" presStyleCnt="0"/>
      <dgm:spPr/>
    </dgm:pt>
    <dgm:pt modelId="{A4039B15-25F2-4D71-84D9-4DEE318F5F4F}" type="pres">
      <dgm:prSet presAssocID="{15A17560-8677-45A8-90C2-F54387C4F841}" presName="tx1" presStyleLbl="revTx" presStyleIdx="0" presStyleCnt="3"/>
      <dgm:spPr/>
    </dgm:pt>
    <dgm:pt modelId="{B013CD23-669C-429A-B0AB-F7EC16ACEE7B}" type="pres">
      <dgm:prSet presAssocID="{15A17560-8677-45A8-90C2-F54387C4F841}" presName="vert1" presStyleCnt="0"/>
      <dgm:spPr/>
    </dgm:pt>
    <dgm:pt modelId="{42FAE485-C8A4-4B7E-9805-6F55A1DF2778}" type="pres">
      <dgm:prSet presAssocID="{47A5F744-E0DB-41BC-8848-26514A5FAD85}" presName="thickLine" presStyleLbl="alignNode1" presStyleIdx="1" presStyleCnt="3"/>
      <dgm:spPr/>
    </dgm:pt>
    <dgm:pt modelId="{48A8D7DE-EBD5-4030-B0C9-7361946EFF3D}" type="pres">
      <dgm:prSet presAssocID="{47A5F744-E0DB-41BC-8848-26514A5FAD85}" presName="horz1" presStyleCnt="0"/>
      <dgm:spPr/>
    </dgm:pt>
    <dgm:pt modelId="{CB3D859C-CDAF-424A-A76B-4C12BA0E5BB0}" type="pres">
      <dgm:prSet presAssocID="{47A5F744-E0DB-41BC-8848-26514A5FAD85}" presName="tx1" presStyleLbl="revTx" presStyleIdx="1" presStyleCnt="3"/>
      <dgm:spPr/>
    </dgm:pt>
    <dgm:pt modelId="{B4DE469A-F98F-4E17-981D-3589274658D2}" type="pres">
      <dgm:prSet presAssocID="{47A5F744-E0DB-41BC-8848-26514A5FAD85}" presName="vert1" presStyleCnt="0"/>
      <dgm:spPr/>
    </dgm:pt>
    <dgm:pt modelId="{FC799A61-EC30-4C42-9C70-1F25063D761A}" type="pres">
      <dgm:prSet presAssocID="{82D91985-BF29-4448-94C6-21FD2E9459E4}" presName="thickLine" presStyleLbl="alignNode1" presStyleIdx="2" presStyleCnt="3"/>
      <dgm:spPr/>
    </dgm:pt>
    <dgm:pt modelId="{0DF3E61E-0E1F-4B59-B7AE-82F52ADA4EE8}" type="pres">
      <dgm:prSet presAssocID="{82D91985-BF29-4448-94C6-21FD2E9459E4}" presName="horz1" presStyleCnt="0"/>
      <dgm:spPr/>
    </dgm:pt>
    <dgm:pt modelId="{74B2294D-47FC-41ED-ADE3-D1C89385BDC4}" type="pres">
      <dgm:prSet presAssocID="{82D91985-BF29-4448-94C6-21FD2E9459E4}" presName="tx1" presStyleLbl="revTx" presStyleIdx="2" presStyleCnt="3"/>
      <dgm:spPr/>
    </dgm:pt>
    <dgm:pt modelId="{04E56433-B6A8-4630-8EED-27A247CCB132}" type="pres">
      <dgm:prSet presAssocID="{82D91985-BF29-4448-94C6-21FD2E9459E4}" presName="vert1" presStyleCnt="0"/>
      <dgm:spPr/>
    </dgm:pt>
  </dgm:ptLst>
  <dgm:cxnLst>
    <dgm:cxn modelId="{933CB90C-A448-49D1-B004-575787931A6A}" type="presOf" srcId="{86D553D2-68D9-4DAF-B3A1-E4DB7C3EFDF5}" destId="{E6D51C7C-99F2-4452-A012-648918013237}" srcOrd="0" destOrd="0" presId="urn:microsoft.com/office/officeart/2008/layout/LinedList"/>
    <dgm:cxn modelId="{32BDA03F-5858-401E-8C2E-13467D0041F3}" type="presOf" srcId="{47A5F744-E0DB-41BC-8848-26514A5FAD85}" destId="{CB3D859C-CDAF-424A-A76B-4C12BA0E5BB0}" srcOrd="0" destOrd="0" presId="urn:microsoft.com/office/officeart/2008/layout/LinedList"/>
    <dgm:cxn modelId="{28E83852-2272-4863-8392-1ECF0F906915}" srcId="{86D553D2-68D9-4DAF-B3A1-E4DB7C3EFDF5}" destId="{82D91985-BF29-4448-94C6-21FD2E9459E4}" srcOrd="2" destOrd="0" parTransId="{06A91E0D-85FC-48C7-9B96-3DF8A8963307}" sibTransId="{79972A68-71C8-4048-A4DF-51E7B6F1C1FD}"/>
    <dgm:cxn modelId="{95A84D83-F710-4D68-AB32-B3D8531254E3}" type="presOf" srcId="{82D91985-BF29-4448-94C6-21FD2E9459E4}" destId="{74B2294D-47FC-41ED-ADE3-D1C89385BDC4}" srcOrd="0" destOrd="0" presId="urn:microsoft.com/office/officeart/2008/layout/LinedList"/>
    <dgm:cxn modelId="{830262B7-79C1-4F41-9AC1-B5CEF8CB0A54}" srcId="{86D553D2-68D9-4DAF-B3A1-E4DB7C3EFDF5}" destId="{47A5F744-E0DB-41BC-8848-26514A5FAD85}" srcOrd="1" destOrd="0" parTransId="{FC4F5190-0825-4D93-B85C-2073163D62E9}" sibTransId="{24BA5FAE-8126-4FC3-9384-6E1027B5BD54}"/>
    <dgm:cxn modelId="{33EC8AC7-2A66-4C49-BF4A-4C8E7C1EE291}" srcId="{86D553D2-68D9-4DAF-B3A1-E4DB7C3EFDF5}" destId="{15A17560-8677-45A8-90C2-F54387C4F841}" srcOrd="0" destOrd="0" parTransId="{C876D8A9-BAC8-4705-AA3F-BE418E34B1C8}" sibTransId="{E0FA21D1-6BD3-43DC-87CC-C89BE7871E9A}"/>
    <dgm:cxn modelId="{40D4A8FE-ADEA-4E71-96C0-10F643814383}" type="presOf" srcId="{15A17560-8677-45A8-90C2-F54387C4F841}" destId="{A4039B15-25F2-4D71-84D9-4DEE318F5F4F}" srcOrd="0" destOrd="0" presId="urn:microsoft.com/office/officeart/2008/layout/LinedList"/>
    <dgm:cxn modelId="{949B9DBB-0FF3-4BD1-9312-AC33BAD12B9D}" type="presParOf" srcId="{E6D51C7C-99F2-4452-A012-648918013237}" destId="{CC1E7267-326C-4AB2-A756-B08A1E711E61}" srcOrd="0" destOrd="0" presId="urn:microsoft.com/office/officeart/2008/layout/LinedList"/>
    <dgm:cxn modelId="{2AA47DF6-0FCA-4499-9CC4-4A32C31DE1DB}" type="presParOf" srcId="{E6D51C7C-99F2-4452-A012-648918013237}" destId="{03EE8803-25A9-4548-B79C-4660B5F6C5B9}" srcOrd="1" destOrd="0" presId="urn:microsoft.com/office/officeart/2008/layout/LinedList"/>
    <dgm:cxn modelId="{CC212E53-3E04-4FE9-904F-322C201CB82B}" type="presParOf" srcId="{03EE8803-25A9-4548-B79C-4660B5F6C5B9}" destId="{A4039B15-25F2-4D71-84D9-4DEE318F5F4F}" srcOrd="0" destOrd="0" presId="urn:microsoft.com/office/officeart/2008/layout/LinedList"/>
    <dgm:cxn modelId="{249804C7-A218-432C-89A2-05E30BB39A1A}" type="presParOf" srcId="{03EE8803-25A9-4548-B79C-4660B5F6C5B9}" destId="{B013CD23-669C-429A-B0AB-F7EC16ACEE7B}" srcOrd="1" destOrd="0" presId="urn:microsoft.com/office/officeart/2008/layout/LinedList"/>
    <dgm:cxn modelId="{41B13B7F-F1A0-4D0A-998E-DBB5E10D14D6}" type="presParOf" srcId="{E6D51C7C-99F2-4452-A012-648918013237}" destId="{42FAE485-C8A4-4B7E-9805-6F55A1DF2778}" srcOrd="2" destOrd="0" presId="urn:microsoft.com/office/officeart/2008/layout/LinedList"/>
    <dgm:cxn modelId="{67D8680F-A7F2-49AF-9340-0F117BFFE606}" type="presParOf" srcId="{E6D51C7C-99F2-4452-A012-648918013237}" destId="{48A8D7DE-EBD5-4030-B0C9-7361946EFF3D}" srcOrd="3" destOrd="0" presId="urn:microsoft.com/office/officeart/2008/layout/LinedList"/>
    <dgm:cxn modelId="{2A928235-262D-48F7-B63F-95E55F16A846}" type="presParOf" srcId="{48A8D7DE-EBD5-4030-B0C9-7361946EFF3D}" destId="{CB3D859C-CDAF-424A-A76B-4C12BA0E5BB0}" srcOrd="0" destOrd="0" presId="urn:microsoft.com/office/officeart/2008/layout/LinedList"/>
    <dgm:cxn modelId="{090DFE9F-501D-4089-A383-725AB52CE471}" type="presParOf" srcId="{48A8D7DE-EBD5-4030-B0C9-7361946EFF3D}" destId="{B4DE469A-F98F-4E17-981D-3589274658D2}" srcOrd="1" destOrd="0" presId="urn:microsoft.com/office/officeart/2008/layout/LinedList"/>
    <dgm:cxn modelId="{FE4FD7EE-A584-4760-9D7A-014C9EBAD594}" type="presParOf" srcId="{E6D51C7C-99F2-4452-A012-648918013237}" destId="{FC799A61-EC30-4C42-9C70-1F25063D761A}" srcOrd="4" destOrd="0" presId="urn:microsoft.com/office/officeart/2008/layout/LinedList"/>
    <dgm:cxn modelId="{812969AA-5A86-4DA6-9CB1-0FE43C0E7613}" type="presParOf" srcId="{E6D51C7C-99F2-4452-A012-648918013237}" destId="{0DF3E61E-0E1F-4B59-B7AE-82F52ADA4EE8}" srcOrd="5" destOrd="0" presId="urn:microsoft.com/office/officeart/2008/layout/LinedList"/>
    <dgm:cxn modelId="{60108C57-1CC0-4F5E-9FDF-6968C631442A}" type="presParOf" srcId="{0DF3E61E-0E1F-4B59-B7AE-82F52ADA4EE8}" destId="{74B2294D-47FC-41ED-ADE3-D1C89385BDC4}" srcOrd="0" destOrd="0" presId="urn:microsoft.com/office/officeart/2008/layout/LinedList"/>
    <dgm:cxn modelId="{36ED9E12-8E53-477D-91FC-804E27B7488B}" type="presParOf" srcId="{0DF3E61E-0E1F-4B59-B7AE-82F52ADA4EE8}" destId="{04E56433-B6A8-4630-8EED-27A247CCB13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E5230A8-95E5-465C-A4C9-63A2D431B2E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23F7070D-D7F4-4D69-9FEB-3B34BA752A06}">
      <dgm:prSet/>
      <dgm:spPr/>
      <dgm:t>
        <a:bodyPr/>
        <a:lstStyle/>
        <a:p>
          <a:r>
            <a:rPr lang="en-US"/>
            <a:t>Perimeter Security</a:t>
          </a:r>
        </a:p>
      </dgm:t>
    </dgm:pt>
    <dgm:pt modelId="{481E11E3-6647-4721-A1A7-3287E35B3A49}" type="parTrans" cxnId="{2A5B4BA3-3AFD-4DA4-B256-4F485523693F}">
      <dgm:prSet/>
      <dgm:spPr/>
      <dgm:t>
        <a:bodyPr/>
        <a:lstStyle/>
        <a:p>
          <a:endParaRPr lang="en-US"/>
        </a:p>
      </dgm:t>
    </dgm:pt>
    <dgm:pt modelId="{7DD80369-4819-42E4-83C6-B463E910BF73}" type="sibTrans" cxnId="{2A5B4BA3-3AFD-4DA4-B256-4F485523693F}">
      <dgm:prSet/>
      <dgm:spPr/>
      <dgm:t>
        <a:bodyPr/>
        <a:lstStyle/>
        <a:p>
          <a:endParaRPr lang="en-US"/>
        </a:p>
      </dgm:t>
    </dgm:pt>
    <dgm:pt modelId="{958AFC4C-EBC1-432F-878E-31832C1E2E33}">
      <dgm:prSet/>
      <dgm:spPr/>
      <dgm:t>
        <a:bodyPr/>
        <a:lstStyle/>
        <a:p>
          <a:r>
            <a:rPr lang="en-US"/>
            <a:t>Network Security</a:t>
          </a:r>
        </a:p>
      </dgm:t>
    </dgm:pt>
    <dgm:pt modelId="{0012518F-1B7D-4A2B-9AEF-CE5F1C7FDE96}" type="parTrans" cxnId="{ECBFDEA4-225B-4E66-BF9E-41439BC95092}">
      <dgm:prSet/>
      <dgm:spPr/>
      <dgm:t>
        <a:bodyPr/>
        <a:lstStyle/>
        <a:p>
          <a:endParaRPr lang="en-US"/>
        </a:p>
      </dgm:t>
    </dgm:pt>
    <dgm:pt modelId="{59E223D7-E8B5-42F2-96BA-81D6A172486A}" type="sibTrans" cxnId="{ECBFDEA4-225B-4E66-BF9E-41439BC95092}">
      <dgm:prSet/>
      <dgm:spPr/>
      <dgm:t>
        <a:bodyPr/>
        <a:lstStyle/>
        <a:p>
          <a:endParaRPr lang="en-US"/>
        </a:p>
      </dgm:t>
    </dgm:pt>
    <dgm:pt modelId="{30548EA0-1C6B-4167-BC86-EBFAF48DD4FF}">
      <dgm:prSet/>
      <dgm:spPr/>
      <dgm:t>
        <a:bodyPr/>
        <a:lstStyle/>
        <a:p>
          <a:r>
            <a:rPr lang="en-US"/>
            <a:t>Application Security</a:t>
          </a:r>
        </a:p>
      </dgm:t>
    </dgm:pt>
    <dgm:pt modelId="{FBA8523C-32A0-4A2C-B6CA-AB2D58AD5C42}" type="parTrans" cxnId="{4F398017-4060-45AE-829F-8552516973AA}">
      <dgm:prSet/>
      <dgm:spPr/>
      <dgm:t>
        <a:bodyPr/>
        <a:lstStyle/>
        <a:p>
          <a:endParaRPr lang="en-US"/>
        </a:p>
      </dgm:t>
    </dgm:pt>
    <dgm:pt modelId="{7FAE1839-617F-40B5-B6A5-F88BE983C3D2}" type="sibTrans" cxnId="{4F398017-4060-45AE-829F-8552516973AA}">
      <dgm:prSet/>
      <dgm:spPr/>
      <dgm:t>
        <a:bodyPr/>
        <a:lstStyle/>
        <a:p>
          <a:endParaRPr lang="en-US"/>
        </a:p>
      </dgm:t>
    </dgm:pt>
    <dgm:pt modelId="{84727CC4-204E-497C-BFE1-F21546096097}">
      <dgm:prSet/>
      <dgm:spPr/>
      <dgm:t>
        <a:bodyPr/>
        <a:lstStyle/>
        <a:p>
          <a:r>
            <a:rPr lang="en-US"/>
            <a:t>Data Security</a:t>
          </a:r>
        </a:p>
      </dgm:t>
    </dgm:pt>
    <dgm:pt modelId="{449E7604-1D60-4D45-A96C-B1D3C37E58C1}" type="parTrans" cxnId="{5DC55ED7-5C67-4DB5-A6C9-161C02F55652}">
      <dgm:prSet/>
      <dgm:spPr/>
      <dgm:t>
        <a:bodyPr/>
        <a:lstStyle/>
        <a:p>
          <a:endParaRPr lang="en-US"/>
        </a:p>
      </dgm:t>
    </dgm:pt>
    <dgm:pt modelId="{4F996009-1921-4BB4-889C-E9673282055E}" type="sibTrans" cxnId="{5DC55ED7-5C67-4DB5-A6C9-161C02F55652}">
      <dgm:prSet/>
      <dgm:spPr/>
      <dgm:t>
        <a:bodyPr/>
        <a:lstStyle/>
        <a:p>
          <a:endParaRPr lang="en-US"/>
        </a:p>
      </dgm:t>
    </dgm:pt>
    <dgm:pt modelId="{880C2057-8FB8-499E-A762-65950B9DD26E}" type="pres">
      <dgm:prSet presAssocID="{9E5230A8-95E5-465C-A4C9-63A2D431B2EF}" presName="vert0" presStyleCnt="0">
        <dgm:presLayoutVars>
          <dgm:dir/>
          <dgm:animOne val="branch"/>
          <dgm:animLvl val="lvl"/>
        </dgm:presLayoutVars>
      </dgm:prSet>
      <dgm:spPr/>
    </dgm:pt>
    <dgm:pt modelId="{E9607689-8DDA-4B21-B7BD-8F9ECEDFDF17}" type="pres">
      <dgm:prSet presAssocID="{23F7070D-D7F4-4D69-9FEB-3B34BA752A06}" presName="thickLine" presStyleLbl="alignNode1" presStyleIdx="0" presStyleCnt="4"/>
      <dgm:spPr/>
    </dgm:pt>
    <dgm:pt modelId="{0310B0FC-D09E-42BF-9862-134F665DEFE3}" type="pres">
      <dgm:prSet presAssocID="{23F7070D-D7F4-4D69-9FEB-3B34BA752A06}" presName="horz1" presStyleCnt="0"/>
      <dgm:spPr/>
    </dgm:pt>
    <dgm:pt modelId="{1902BACF-0127-41DB-AA87-EC1C061D08C6}" type="pres">
      <dgm:prSet presAssocID="{23F7070D-D7F4-4D69-9FEB-3B34BA752A06}" presName="tx1" presStyleLbl="revTx" presStyleIdx="0" presStyleCnt="4"/>
      <dgm:spPr/>
    </dgm:pt>
    <dgm:pt modelId="{7DB6DA49-BCF6-493F-B262-8BBF3689842A}" type="pres">
      <dgm:prSet presAssocID="{23F7070D-D7F4-4D69-9FEB-3B34BA752A06}" presName="vert1" presStyleCnt="0"/>
      <dgm:spPr/>
    </dgm:pt>
    <dgm:pt modelId="{B2E6BD2B-61FA-4655-B417-08FCA41C5B61}" type="pres">
      <dgm:prSet presAssocID="{958AFC4C-EBC1-432F-878E-31832C1E2E33}" presName="thickLine" presStyleLbl="alignNode1" presStyleIdx="1" presStyleCnt="4"/>
      <dgm:spPr/>
    </dgm:pt>
    <dgm:pt modelId="{3152523C-92B8-40E1-8C5B-479F575CD492}" type="pres">
      <dgm:prSet presAssocID="{958AFC4C-EBC1-432F-878E-31832C1E2E33}" presName="horz1" presStyleCnt="0"/>
      <dgm:spPr/>
    </dgm:pt>
    <dgm:pt modelId="{8C48C46B-9E75-40A5-973D-2BB52FE47E3D}" type="pres">
      <dgm:prSet presAssocID="{958AFC4C-EBC1-432F-878E-31832C1E2E33}" presName="tx1" presStyleLbl="revTx" presStyleIdx="1" presStyleCnt="4"/>
      <dgm:spPr/>
    </dgm:pt>
    <dgm:pt modelId="{52815DDE-E0F2-4CA6-9E46-F6C07ECAAD34}" type="pres">
      <dgm:prSet presAssocID="{958AFC4C-EBC1-432F-878E-31832C1E2E33}" presName="vert1" presStyleCnt="0"/>
      <dgm:spPr/>
    </dgm:pt>
    <dgm:pt modelId="{77592390-0D9A-4AAC-92F6-70085D5DBEF7}" type="pres">
      <dgm:prSet presAssocID="{30548EA0-1C6B-4167-BC86-EBFAF48DD4FF}" presName="thickLine" presStyleLbl="alignNode1" presStyleIdx="2" presStyleCnt="4"/>
      <dgm:spPr/>
    </dgm:pt>
    <dgm:pt modelId="{DC78BAFA-D19E-4EA9-8379-AD516CA2830E}" type="pres">
      <dgm:prSet presAssocID="{30548EA0-1C6B-4167-BC86-EBFAF48DD4FF}" presName="horz1" presStyleCnt="0"/>
      <dgm:spPr/>
    </dgm:pt>
    <dgm:pt modelId="{9B670C58-0E65-4215-B4F5-D05659BEEDE4}" type="pres">
      <dgm:prSet presAssocID="{30548EA0-1C6B-4167-BC86-EBFAF48DD4FF}" presName="tx1" presStyleLbl="revTx" presStyleIdx="2" presStyleCnt="4"/>
      <dgm:spPr/>
    </dgm:pt>
    <dgm:pt modelId="{30CCE865-8907-45DC-B4DE-86FD2C124060}" type="pres">
      <dgm:prSet presAssocID="{30548EA0-1C6B-4167-BC86-EBFAF48DD4FF}" presName="vert1" presStyleCnt="0"/>
      <dgm:spPr/>
    </dgm:pt>
    <dgm:pt modelId="{14F5C573-0AD9-4F96-91B8-DD1F03808CAC}" type="pres">
      <dgm:prSet presAssocID="{84727CC4-204E-497C-BFE1-F21546096097}" presName="thickLine" presStyleLbl="alignNode1" presStyleIdx="3" presStyleCnt="4"/>
      <dgm:spPr/>
    </dgm:pt>
    <dgm:pt modelId="{D7D1B18D-B324-447E-AB10-B6A3873424FD}" type="pres">
      <dgm:prSet presAssocID="{84727CC4-204E-497C-BFE1-F21546096097}" presName="horz1" presStyleCnt="0"/>
      <dgm:spPr/>
    </dgm:pt>
    <dgm:pt modelId="{F2876264-8CFD-4C71-983F-410CA4F81FC2}" type="pres">
      <dgm:prSet presAssocID="{84727CC4-204E-497C-BFE1-F21546096097}" presName="tx1" presStyleLbl="revTx" presStyleIdx="3" presStyleCnt="4"/>
      <dgm:spPr/>
    </dgm:pt>
    <dgm:pt modelId="{6D3B5FE7-E4AF-499A-8224-42A424B2E556}" type="pres">
      <dgm:prSet presAssocID="{84727CC4-204E-497C-BFE1-F21546096097}" presName="vert1" presStyleCnt="0"/>
      <dgm:spPr/>
    </dgm:pt>
  </dgm:ptLst>
  <dgm:cxnLst>
    <dgm:cxn modelId="{385A2413-D3D9-46D2-88DF-AF5EE8F193CA}" type="presOf" srcId="{30548EA0-1C6B-4167-BC86-EBFAF48DD4FF}" destId="{9B670C58-0E65-4215-B4F5-D05659BEEDE4}" srcOrd="0" destOrd="0" presId="urn:microsoft.com/office/officeart/2008/layout/LinedList"/>
    <dgm:cxn modelId="{4F398017-4060-45AE-829F-8552516973AA}" srcId="{9E5230A8-95E5-465C-A4C9-63A2D431B2EF}" destId="{30548EA0-1C6B-4167-BC86-EBFAF48DD4FF}" srcOrd="2" destOrd="0" parTransId="{FBA8523C-32A0-4A2C-B6CA-AB2D58AD5C42}" sibTransId="{7FAE1839-617F-40B5-B6A5-F88BE983C3D2}"/>
    <dgm:cxn modelId="{BD1FD441-CDD3-48ED-A436-C9C672E74C33}" type="presOf" srcId="{958AFC4C-EBC1-432F-878E-31832C1E2E33}" destId="{8C48C46B-9E75-40A5-973D-2BB52FE47E3D}" srcOrd="0" destOrd="0" presId="urn:microsoft.com/office/officeart/2008/layout/LinedList"/>
    <dgm:cxn modelId="{8BFB8347-6F8F-456A-B019-C7885D3AF8C2}" type="presOf" srcId="{9E5230A8-95E5-465C-A4C9-63A2D431B2EF}" destId="{880C2057-8FB8-499E-A762-65950B9DD26E}" srcOrd="0" destOrd="0" presId="urn:microsoft.com/office/officeart/2008/layout/LinedList"/>
    <dgm:cxn modelId="{501EB17D-6930-480B-8DD1-7BD4F79996CE}" type="presOf" srcId="{84727CC4-204E-497C-BFE1-F21546096097}" destId="{F2876264-8CFD-4C71-983F-410CA4F81FC2}" srcOrd="0" destOrd="0" presId="urn:microsoft.com/office/officeart/2008/layout/LinedList"/>
    <dgm:cxn modelId="{2A5B4BA3-3AFD-4DA4-B256-4F485523693F}" srcId="{9E5230A8-95E5-465C-A4C9-63A2D431B2EF}" destId="{23F7070D-D7F4-4D69-9FEB-3B34BA752A06}" srcOrd="0" destOrd="0" parTransId="{481E11E3-6647-4721-A1A7-3287E35B3A49}" sibTransId="{7DD80369-4819-42E4-83C6-B463E910BF73}"/>
    <dgm:cxn modelId="{ECBFDEA4-225B-4E66-BF9E-41439BC95092}" srcId="{9E5230A8-95E5-465C-A4C9-63A2D431B2EF}" destId="{958AFC4C-EBC1-432F-878E-31832C1E2E33}" srcOrd="1" destOrd="0" parTransId="{0012518F-1B7D-4A2B-9AEF-CE5F1C7FDE96}" sibTransId="{59E223D7-E8B5-42F2-96BA-81D6A172486A}"/>
    <dgm:cxn modelId="{5BD4DDD3-F4B5-4FFB-AE09-89E7D8CE6157}" type="presOf" srcId="{23F7070D-D7F4-4D69-9FEB-3B34BA752A06}" destId="{1902BACF-0127-41DB-AA87-EC1C061D08C6}" srcOrd="0" destOrd="0" presId="urn:microsoft.com/office/officeart/2008/layout/LinedList"/>
    <dgm:cxn modelId="{5DC55ED7-5C67-4DB5-A6C9-161C02F55652}" srcId="{9E5230A8-95E5-465C-A4C9-63A2D431B2EF}" destId="{84727CC4-204E-497C-BFE1-F21546096097}" srcOrd="3" destOrd="0" parTransId="{449E7604-1D60-4D45-A96C-B1D3C37E58C1}" sibTransId="{4F996009-1921-4BB4-889C-E9673282055E}"/>
    <dgm:cxn modelId="{CBF1E333-66C3-4F36-AC3E-C21F92858556}" type="presParOf" srcId="{880C2057-8FB8-499E-A762-65950B9DD26E}" destId="{E9607689-8DDA-4B21-B7BD-8F9ECEDFDF17}" srcOrd="0" destOrd="0" presId="urn:microsoft.com/office/officeart/2008/layout/LinedList"/>
    <dgm:cxn modelId="{93965949-9C9C-43F9-9AE4-08C1F9E2B790}" type="presParOf" srcId="{880C2057-8FB8-499E-A762-65950B9DD26E}" destId="{0310B0FC-D09E-42BF-9862-134F665DEFE3}" srcOrd="1" destOrd="0" presId="urn:microsoft.com/office/officeart/2008/layout/LinedList"/>
    <dgm:cxn modelId="{C7DB2112-6F12-485E-9396-A851851CA5DF}" type="presParOf" srcId="{0310B0FC-D09E-42BF-9862-134F665DEFE3}" destId="{1902BACF-0127-41DB-AA87-EC1C061D08C6}" srcOrd="0" destOrd="0" presId="urn:microsoft.com/office/officeart/2008/layout/LinedList"/>
    <dgm:cxn modelId="{A813A8D9-DA79-4463-8EE9-38C17876587C}" type="presParOf" srcId="{0310B0FC-D09E-42BF-9862-134F665DEFE3}" destId="{7DB6DA49-BCF6-493F-B262-8BBF3689842A}" srcOrd="1" destOrd="0" presId="urn:microsoft.com/office/officeart/2008/layout/LinedList"/>
    <dgm:cxn modelId="{26EA3DE0-84CD-405C-B61E-16B975A64E9D}" type="presParOf" srcId="{880C2057-8FB8-499E-A762-65950B9DD26E}" destId="{B2E6BD2B-61FA-4655-B417-08FCA41C5B61}" srcOrd="2" destOrd="0" presId="urn:microsoft.com/office/officeart/2008/layout/LinedList"/>
    <dgm:cxn modelId="{FF3570FE-8465-40D8-A6F8-B6D8F60B15C2}" type="presParOf" srcId="{880C2057-8FB8-499E-A762-65950B9DD26E}" destId="{3152523C-92B8-40E1-8C5B-479F575CD492}" srcOrd="3" destOrd="0" presId="urn:microsoft.com/office/officeart/2008/layout/LinedList"/>
    <dgm:cxn modelId="{56BBB8D5-F8AC-445E-B721-DACF43D279E1}" type="presParOf" srcId="{3152523C-92B8-40E1-8C5B-479F575CD492}" destId="{8C48C46B-9E75-40A5-973D-2BB52FE47E3D}" srcOrd="0" destOrd="0" presId="urn:microsoft.com/office/officeart/2008/layout/LinedList"/>
    <dgm:cxn modelId="{8D79856C-0748-4CDC-8213-31BB070B68A7}" type="presParOf" srcId="{3152523C-92B8-40E1-8C5B-479F575CD492}" destId="{52815DDE-E0F2-4CA6-9E46-F6C07ECAAD34}" srcOrd="1" destOrd="0" presId="urn:microsoft.com/office/officeart/2008/layout/LinedList"/>
    <dgm:cxn modelId="{3F6D0BF2-12F1-4F56-ADDD-ACF5EE28F22B}" type="presParOf" srcId="{880C2057-8FB8-499E-A762-65950B9DD26E}" destId="{77592390-0D9A-4AAC-92F6-70085D5DBEF7}" srcOrd="4" destOrd="0" presId="urn:microsoft.com/office/officeart/2008/layout/LinedList"/>
    <dgm:cxn modelId="{E79E3B76-3988-4DD9-91C3-BA43F78A6D0C}" type="presParOf" srcId="{880C2057-8FB8-499E-A762-65950B9DD26E}" destId="{DC78BAFA-D19E-4EA9-8379-AD516CA2830E}" srcOrd="5" destOrd="0" presId="urn:microsoft.com/office/officeart/2008/layout/LinedList"/>
    <dgm:cxn modelId="{29302730-6F85-40E8-83BC-26D3C16E8E16}" type="presParOf" srcId="{DC78BAFA-D19E-4EA9-8379-AD516CA2830E}" destId="{9B670C58-0E65-4215-B4F5-D05659BEEDE4}" srcOrd="0" destOrd="0" presId="urn:microsoft.com/office/officeart/2008/layout/LinedList"/>
    <dgm:cxn modelId="{06D79C6F-4940-41F8-A9FE-DF4F5DF6E295}" type="presParOf" srcId="{DC78BAFA-D19E-4EA9-8379-AD516CA2830E}" destId="{30CCE865-8907-45DC-B4DE-86FD2C124060}" srcOrd="1" destOrd="0" presId="urn:microsoft.com/office/officeart/2008/layout/LinedList"/>
    <dgm:cxn modelId="{62F08987-D8F6-43C9-A889-F159FC6A3A96}" type="presParOf" srcId="{880C2057-8FB8-499E-A762-65950B9DD26E}" destId="{14F5C573-0AD9-4F96-91B8-DD1F03808CAC}" srcOrd="6" destOrd="0" presId="urn:microsoft.com/office/officeart/2008/layout/LinedList"/>
    <dgm:cxn modelId="{582A8FC1-50E5-4C22-BFE2-BFF112DAD009}" type="presParOf" srcId="{880C2057-8FB8-499E-A762-65950B9DD26E}" destId="{D7D1B18D-B324-447E-AB10-B6A3873424FD}" srcOrd="7" destOrd="0" presId="urn:microsoft.com/office/officeart/2008/layout/LinedList"/>
    <dgm:cxn modelId="{DC2374C1-4112-42FC-8A56-AE080A1BE4F4}" type="presParOf" srcId="{D7D1B18D-B324-447E-AB10-B6A3873424FD}" destId="{F2876264-8CFD-4C71-983F-410CA4F81FC2}" srcOrd="0" destOrd="0" presId="urn:microsoft.com/office/officeart/2008/layout/LinedList"/>
    <dgm:cxn modelId="{E5CD85B7-85CA-49BD-8781-E075B98614F3}" type="presParOf" srcId="{D7D1B18D-B324-447E-AB10-B6A3873424FD}" destId="{6D3B5FE7-E4AF-499A-8224-42A424B2E556}"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1764E8C-EE42-4666-B8E4-DDE2D14A9E4F}"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715459A2-3521-4FB9-A25E-4E7AE8531E22}">
      <dgm:prSet/>
      <dgm:spPr/>
      <dgm:t>
        <a:bodyPr/>
        <a:lstStyle/>
        <a:p>
          <a:r>
            <a:rPr lang="en-US"/>
            <a:t>Requirement Analysis</a:t>
          </a:r>
        </a:p>
      </dgm:t>
    </dgm:pt>
    <dgm:pt modelId="{1102D9E1-880D-4668-B69D-ACF3B5521441}" type="parTrans" cxnId="{554AD899-E25E-4EB3-B9F0-DD480B9095E4}">
      <dgm:prSet/>
      <dgm:spPr/>
      <dgm:t>
        <a:bodyPr/>
        <a:lstStyle/>
        <a:p>
          <a:endParaRPr lang="en-US"/>
        </a:p>
      </dgm:t>
    </dgm:pt>
    <dgm:pt modelId="{69A1D409-0868-4AF7-A41A-46EFDA2D8BE7}" type="sibTrans" cxnId="{554AD899-E25E-4EB3-B9F0-DD480B9095E4}">
      <dgm:prSet/>
      <dgm:spPr/>
      <dgm:t>
        <a:bodyPr/>
        <a:lstStyle/>
        <a:p>
          <a:endParaRPr lang="en-US"/>
        </a:p>
      </dgm:t>
    </dgm:pt>
    <dgm:pt modelId="{4369669A-E3D5-41C6-9DC0-733D1A1E7BDD}">
      <dgm:prSet/>
      <dgm:spPr/>
      <dgm:t>
        <a:bodyPr/>
        <a:lstStyle/>
        <a:p>
          <a:r>
            <a:rPr lang="en-US"/>
            <a:t>Design</a:t>
          </a:r>
        </a:p>
      </dgm:t>
    </dgm:pt>
    <dgm:pt modelId="{0CFB3FFF-52AF-45C0-BB7D-AA266FA1FC7A}" type="parTrans" cxnId="{2A7F8020-F33C-4CD2-9375-AF4881D60BDE}">
      <dgm:prSet/>
      <dgm:spPr/>
      <dgm:t>
        <a:bodyPr/>
        <a:lstStyle/>
        <a:p>
          <a:endParaRPr lang="en-US"/>
        </a:p>
      </dgm:t>
    </dgm:pt>
    <dgm:pt modelId="{3426477F-BCC7-4FC1-89CD-E87F6FC98FC8}" type="sibTrans" cxnId="{2A7F8020-F33C-4CD2-9375-AF4881D60BDE}">
      <dgm:prSet/>
      <dgm:spPr/>
      <dgm:t>
        <a:bodyPr/>
        <a:lstStyle/>
        <a:p>
          <a:endParaRPr lang="en-US"/>
        </a:p>
      </dgm:t>
    </dgm:pt>
    <dgm:pt modelId="{85CCBCF0-D0D8-4A83-A46D-A6075428866F}">
      <dgm:prSet/>
      <dgm:spPr/>
      <dgm:t>
        <a:bodyPr/>
        <a:lstStyle/>
        <a:p>
          <a:r>
            <a:rPr lang="en-US"/>
            <a:t>Implementation</a:t>
          </a:r>
        </a:p>
      </dgm:t>
    </dgm:pt>
    <dgm:pt modelId="{498819B5-A81E-4CB8-85A5-0DF84673916F}" type="parTrans" cxnId="{ED933521-AE01-4D0E-A6F3-F279CDE5FD2B}">
      <dgm:prSet/>
      <dgm:spPr/>
      <dgm:t>
        <a:bodyPr/>
        <a:lstStyle/>
        <a:p>
          <a:endParaRPr lang="en-US"/>
        </a:p>
      </dgm:t>
    </dgm:pt>
    <dgm:pt modelId="{4E01CF5F-28A4-4F90-85E4-133566FB6360}" type="sibTrans" cxnId="{ED933521-AE01-4D0E-A6F3-F279CDE5FD2B}">
      <dgm:prSet/>
      <dgm:spPr/>
      <dgm:t>
        <a:bodyPr/>
        <a:lstStyle/>
        <a:p>
          <a:endParaRPr lang="en-US"/>
        </a:p>
      </dgm:t>
    </dgm:pt>
    <dgm:pt modelId="{69A8DB0D-A0BC-4F05-812D-51183DA74F84}">
      <dgm:prSet/>
      <dgm:spPr/>
      <dgm:t>
        <a:bodyPr/>
        <a:lstStyle/>
        <a:p>
          <a:r>
            <a:rPr lang="en-US"/>
            <a:t>Testing</a:t>
          </a:r>
        </a:p>
      </dgm:t>
    </dgm:pt>
    <dgm:pt modelId="{06CFF500-774A-49A5-90A7-8A4C6F73DD24}" type="parTrans" cxnId="{1A6E6057-11EC-48D3-9F75-CCD78379237C}">
      <dgm:prSet/>
      <dgm:spPr/>
      <dgm:t>
        <a:bodyPr/>
        <a:lstStyle/>
        <a:p>
          <a:endParaRPr lang="en-US"/>
        </a:p>
      </dgm:t>
    </dgm:pt>
    <dgm:pt modelId="{013A1C5A-7EC6-44D7-9A3C-7BDDD19141DE}" type="sibTrans" cxnId="{1A6E6057-11EC-48D3-9F75-CCD78379237C}">
      <dgm:prSet/>
      <dgm:spPr/>
      <dgm:t>
        <a:bodyPr/>
        <a:lstStyle/>
        <a:p>
          <a:endParaRPr lang="en-US"/>
        </a:p>
      </dgm:t>
    </dgm:pt>
    <dgm:pt modelId="{BD2B2454-FA38-4DCF-9AF6-9704C2FA892B}">
      <dgm:prSet/>
      <dgm:spPr/>
      <dgm:t>
        <a:bodyPr/>
        <a:lstStyle/>
        <a:p>
          <a:r>
            <a:rPr lang="en-US"/>
            <a:t>Deployment</a:t>
          </a:r>
        </a:p>
      </dgm:t>
    </dgm:pt>
    <dgm:pt modelId="{CB5BE22A-6D3D-4FBC-BF1B-861A17CA6245}" type="parTrans" cxnId="{184548DF-33BD-4DD6-A993-06CC62F6C036}">
      <dgm:prSet/>
      <dgm:spPr/>
      <dgm:t>
        <a:bodyPr/>
        <a:lstStyle/>
        <a:p>
          <a:endParaRPr lang="en-US"/>
        </a:p>
      </dgm:t>
    </dgm:pt>
    <dgm:pt modelId="{8FB571B3-E890-47B6-ACC1-570A551A48EF}" type="sibTrans" cxnId="{184548DF-33BD-4DD6-A993-06CC62F6C036}">
      <dgm:prSet/>
      <dgm:spPr/>
      <dgm:t>
        <a:bodyPr/>
        <a:lstStyle/>
        <a:p>
          <a:endParaRPr lang="en-US"/>
        </a:p>
      </dgm:t>
    </dgm:pt>
    <dgm:pt modelId="{3ED79FBC-C6A7-43B9-A45F-9CC518571EB8}">
      <dgm:prSet/>
      <dgm:spPr/>
      <dgm:t>
        <a:bodyPr/>
        <a:lstStyle/>
        <a:p>
          <a:r>
            <a:rPr lang="en-US"/>
            <a:t>Maintenance</a:t>
          </a:r>
        </a:p>
      </dgm:t>
    </dgm:pt>
    <dgm:pt modelId="{0553BF50-1AF6-43EF-8CC8-65975DC8701E}" type="parTrans" cxnId="{C2B9F685-B244-40D9-BDF8-CCA1AE2D4A87}">
      <dgm:prSet/>
      <dgm:spPr/>
      <dgm:t>
        <a:bodyPr/>
        <a:lstStyle/>
        <a:p>
          <a:endParaRPr lang="en-US"/>
        </a:p>
      </dgm:t>
    </dgm:pt>
    <dgm:pt modelId="{B8CB05A1-3ADF-4F59-BE2F-67553CF7E949}" type="sibTrans" cxnId="{C2B9F685-B244-40D9-BDF8-CCA1AE2D4A87}">
      <dgm:prSet/>
      <dgm:spPr/>
      <dgm:t>
        <a:bodyPr/>
        <a:lstStyle/>
        <a:p>
          <a:endParaRPr lang="en-US"/>
        </a:p>
      </dgm:t>
    </dgm:pt>
    <dgm:pt modelId="{E9721866-7F94-43F1-AF81-7E1A26972428}" type="pres">
      <dgm:prSet presAssocID="{E1764E8C-EE42-4666-B8E4-DDE2D14A9E4F}" presName="vert0" presStyleCnt="0">
        <dgm:presLayoutVars>
          <dgm:dir/>
          <dgm:animOne val="branch"/>
          <dgm:animLvl val="lvl"/>
        </dgm:presLayoutVars>
      </dgm:prSet>
      <dgm:spPr/>
    </dgm:pt>
    <dgm:pt modelId="{8778AF0A-2776-47E3-9490-CDDAD950AF01}" type="pres">
      <dgm:prSet presAssocID="{715459A2-3521-4FB9-A25E-4E7AE8531E22}" presName="thickLine" presStyleLbl="alignNode1" presStyleIdx="0" presStyleCnt="6"/>
      <dgm:spPr/>
    </dgm:pt>
    <dgm:pt modelId="{5666B1D5-8668-46C0-8DAE-83A5724506F4}" type="pres">
      <dgm:prSet presAssocID="{715459A2-3521-4FB9-A25E-4E7AE8531E22}" presName="horz1" presStyleCnt="0"/>
      <dgm:spPr/>
    </dgm:pt>
    <dgm:pt modelId="{92CCA405-DADF-43FC-8283-2CC1C6701BA9}" type="pres">
      <dgm:prSet presAssocID="{715459A2-3521-4FB9-A25E-4E7AE8531E22}" presName="tx1" presStyleLbl="revTx" presStyleIdx="0" presStyleCnt="6"/>
      <dgm:spPr/>
    </dgm:pt>
    <dgm:pt modelId="{1DCD4AC7-F80D-4A59-BEB9-2D880975CF24}" type="pres">
      <dgm:prSet presAssocID="{715459A2-3521-4FB9-A25E-4E7AE8531E22}" presName="vert1" presStyleCnt="0"/>
      <dgm:spPr/>
    </dgm:pt>
    <dgm:pt modelId="{1CD90F60-16AB-41F0-AFEA-09766E586885}" type="pres">
      <dgm:prSet presAssocID="{4369669A-E3D5-41C6-9DC0-733D1A1E7BDD}" presName="thickLine" presStyleLbl="alignNode1" presStyleIdx="1" presStyleCnt="6"/>
      <dgm:spPr/>
    </dgm:pt>
    <dgm:pt modelId="{CBB7E8A8-32B6-41EB-9CA7-D9F11D4F8908}" type="pres">
      <dgm:prSet presAssocID="{4369669A-E3D5-41C6-9DC0-733D1A1E7BDD}" presName="horz1" presStyleCnt="0"/>
      <dgm:spPr/>
    </dgm:pt>
    <dgm:pt modelId="{59DA391A-0E1C-454E-BBD4-DA152E310610}" type="pres">
      <dgm:prSet presAssocID="{4369669A-E3D5-41C6-9DC0-733D1A1E7BDD}" presName="tx1" presStyleLbl="revTx" presStyleIdx="1" presStyleCnt="6"/>
      <dgm:spPr/>
    </dgm:pt>
    <dgm:pt modelId="{6F7C839D-D0D2-4E72-B7FA-C447FFB868F5}" type="pres">
      <dgm:prSet presAssocID="{4369669A-E3D5-41C6-9DC0-733D1A1E7BDD}" presName="vert1" presStyleCnt="0"/>
      <dgm:spPr/>
    </dgm:pt>
    <dgm:pt modelId="{02E2F717-713A-4C9C-85EF-12400E120052}" type="pres">
      <dgm:prSet presAssocID="{85CCBCF0-D0D8-4A83-A46D-A6075428866F}" presName="thickLine" presStyleLbl="alignNode1" presStyleIdx="2" presStyleCnt="6"/>
      <dgm:spPr/>
    </dgm:pt>
    <dgm:pt modelId="{17459182-B2C4-4F5D-8EEC-C9EE5951C7D9}" type="pres">
      <dgm:prSet presAssocID="{85CCBCF0-D0D8-4A83-A46D-A6075428866F}" presName="horz1" presStyleCnt="0"/>
      <dgm:spPr/>
    </dgm:pt>
    <dgm:pt modelId="{64FEF4D5-3F22-4C02-951E-7BFBA9997734}" type="pres">
      <dgm:prSet presAssocID="{85CCBCF0-D0D8-4A83-A46D-A6075428866F}" presName="tx1" presStyleLbl="revTx" presStyleIdx="2" presStyleCnt="6"/>
      <dgm:spPr/>
    </dgm:pt>
    <dgm:pt modelId="{3E3E0CCF-78B2-4466-B0B1-F3792CB328C2}" type="pres">
      <dgm:prSet presAssocID="{85CCBCF0-D0D8-4A83-A46D-A6075428866F}" presName="vert1" presStyleCnt="0"/>
      <dgm:spPr/>
    </dgm:pt>
    <dgm:pt modelId="{012465FA-A55C-4180-A425-A771C41C6FA0}" type="pres">
      <dgm:prSet presAssocID="{69A8DB0D-A0BC-4F05-812D-51183DA74F84}" presName="thickLine" presStyleLbl="alignNode1" presStyleIdx="3" presStyleCnt="6"/>
      <dgm:spPr/>
    </dgm:pt>
    <dgm:pt modelId="{285A107C-CE36-4745-8D0A-AD4FC9373F54}" type="pres">
      <dgm:prSet presAssocID="{69A8DB0D-A0BC-4F05-812D-51183DA74F84}" presName="horz1" presStyleCnt="0"/>
      <dgm:spPr/>
    </dgm:pt>
    <dgm:pt modelId="{7A340EF1-ED80-4061-9EA8-257D67D68925}" type="pres">
      <dgm:prSet presAssocID="{69A8DB0D-A0BC-4F05-812D-51183DA74F84}" presName="tx1" presStyleLbl="revTx" presStyleIdx="3" presStyleCnt="6"/>
      <dgm:spPr/>
    </dgm:pt>
    <dgm:pt modelId="{8717389E-0558-4C00-A1A5-376690D786EF}" type="pres">
      <dgm:prSet presAssocID="{69A8DB0D-A0BC-4F05-812D-51183DA74F84}" presName="vert1" presStyleCnt="0"/>
      <dgm:spPr/>
    </dgm:pt>
    <dgm:pt modelId="{86D0D951-5659-42A3-BD99-E0BAEB0F94E4}" type="pres">
      <dgm:prSet presAssocID="{BD2B2454-FA38-4DCF-9AF6-9704C2FA892B}" presName="thickLine" presStyleLbl="alignNode1" presStyleIdx="4" presStyleCnt="6"/>
      <dgm:spPr/>
    </dgm:pt>
    <dgm:pt modelId="{D1ECD41D-0FA2-43D4-9D17-405D1841EA40}" type="pres">
      <dgm:prSet presAssocID="{BD2B2454-FA38-4DCF-9AF6-9704C2FA892B}" presName="horz1" presStyleCnt="0"/>
      <dgm:spPr/>
    </dgm:pt>
    <dgm:pt modelId="{D1BC83EE-91FC-4A13-AACE-776A3CA8771B}" type="pres">
      <dgm:prSet presAssocID="{BD2B2454-FA38-4DCF-9AF6-9704C2FA892B}" presName="tx1" presStyleLbl="revTx" presStyleIdx="4" presStyleCnt="6"/>
      <dgm:spPr/>
    </dgm:pt>
    <dgm:pt modelId="{4D4478B3-4CD2-43CC-B15B-4D59A2967D63}" type="pres">
      <dgm:prSet presAssocID="{BD2B2454-FA38-4DCF-9AF6-9704C2FA892B}" presName="vert1" presStyleCnt="0"/>
      <dgm:spPr/>
    </dgm:pt>
    <dgm:pt modelId="{9EF45C70-97AB-4A6C-B63D-3EB9007022BD}" type="pres">
      <dgm:prSet presAssocID="{3ED79FBC-C6A7-43B9-A45F-9CC518571EB8}" presName="thickLine" presStyleLbl="alignNode1" presStyleIdx="5" presStyleCnt="6"/>
      <dgm:spPr/>
    </dgm:pt>
    <dgm:pt modelId="{C4BF919E-16B3-4A33-88B0-BE2E734272DC}" type="pres">
      <dgm:prSet presAssocID="{3ED79FBC-C6A7-43B9-A45F-9CC518571EB8}" presName="horz1" presStyleCnt="0"/>
      <dgm:spPr/>
    </dgm:pt>
    <dgm:pt modelId="{8E1E49E4-8458-4CD2-B4DF-A1BC4849DFDB}" type="pres">
      <dgm:prSet presAssocID="{3ED79FBC-C6A7-43B9-A45F-9CC518571EB8}" presName="tx1" presStyleLbl="revTx" presStyleIdx="5" presStyleCnt="6"/>
      <dgm:spPr/>
    </dgm:pt>
    <dgm:pt modelId="{98C6DA52-4B10-4188-80EE-24A020E98970}" type="pres">
      <dgm:prSet presAssocID="{3ED79FBC-C6A7-43B9-A45F-9CC518571EB8}" presName="vert1" presStyleCnt="0"/>
      <dgm:spPr/>
    </dgm:pt>
  </dgm:ptLst>
  <dgm:cxnLst>
    <dgm:cxn modelId="{9E441E17-8426-422B-8A1D-0D87FE14B332}" type="presOf" srcId="{3ED79FBC-C6A7-43B9-A45F-9CC518571EB8}" destId="{8E1E49E4-8458-4CD2-B4DF-A1BC4849DFDB}" srcOrd="0" destOrd="0" presId="urn:microsoft.com/office/officeart/2008/layout/LinedList"/>
    <dgm:cxn modelId="{2A7F8020-F33C-4CD2-9375-AF4881D60BDE}" srcId="{E1764E8C-EE42-4666-B8E4-DDE2D14A9E4F}" destId="{4369669A-E3D5-41C6-9DC0-733D1A1E7BDD}" srcOrd="1" destOrd="0" parTransId="{0CFB3FFF-52AF-45C0-BB7D-AA266FA1FC7A}" sibTransId="{3426477F-BCC7-4FC1-89CD-E87F6FC98FC8}"/>
    <dgm:cxn modelId="{ED933521-AE01-4D0E-A6F3-F279CDE5FD2B}" srcId="{E1764E8C-EE42-4666-B8E4-DDE2D14A9E4F}" destId="{85CCBCF0-D0D8-4A83-A46D-A6075428866F}" srcOrd="2" destOrd="0" parTransId="{498819B5-A81E-4CB8-85A5-0DF84673916F}" sibTransId="{4E01CF5F-28A4-4F90-85E4-133566FB6360}"/>
    <dgm:cxn modelId="{DD199B76-4627-44B3-994D-02E2B5295241}" type="presOf" srcId="{4369669A-E3D5-41C6-9DC0-733D1A1E7BDD}" destId="{59DA391A-0E1C-454E-BBD4-DA152E310610}" srcOrd="0" destOrd="0" presId="urn:microsoft.com/office/officeart/2008/layout/LinedList"/>
    <dgm:cxn modelId="{1A6E6057-11EC-48D3-9F75-CCD78379237C}" srcId="{E1764E8C-EE42-4666-B8E4-DDE2D14A9E4F}" destId="{69A8DB0D-A0BC-4F05-812D-51183DA74F84}" srcOrd="3" destOrd="0" parTransId="{06CFF500-774A-49A5-90A7-8A4C6F73DD24}" sibTransId="{013A1C5A-7EC6-44D7-9A3C-7BDDD19141DE}"/>
    <dgm:cxn modelId="{C2B9F685-B244-40D9-BDF8-CCA1AE2D4A87}" srcId="{E1764E8C-EE42-4666-B8E4-DDE2D14A9E4F}" destId="{3ED79FBC-C6A7-43B9-A45F-9CC518571EB8}" srcOrd="5" destOrd="0" parTransId="{0553BF50-1AF6-43EF-8CC8-65975DC8701E}" sibTransId="{B8CB05A1-3ADF-4F59-BE2F-67553CF7E949}"/>
    <dgm:cxn modelId="{98955E93-8F84-4CE3-9E8F-975D9341675C}" type="presOf" srcId="{85CCBCF0-D0D8-4A83-A46D-A6075428866F}" destId="{64FEF4D5-3F22-4C02-951E-7BFBA9997734}" srcOrd="0" destOrd="0" presId="urn:microsoft.com/office/officeart/2008/layout/LinedList"/>
    <dgm:cxn modelId="{554AD899-E25E-4EB3-B9F0-DD480B9095E4}" srcId="{E1764E8C-EE42-4666-B8E4-DDE2D14A9E4F}" destId="{715459A2-3521-4FB9-A25E-4E7AE8531E22}" srcOrd="0" destOrd="0" parTransId="{1102D9E1-880D-4668-B69D-ACF3B5521441}" sibTransId="{69A1D409-0868-4AF7-A41A-46EFDA2D8BE7}"/>
    <dgm:cxn modelId="{268639A0-3155-482F-967F-A099EA8F0A7F}" type="presOf" srcId="{E1764E8C-EE42-4666-B8E4-DDE2D14A9E4F}" destId="{E9721866-7F94-43F1-AF81-7E1A26972428}" srcOrd="0" destOrd="0" presId="urn:microsoft.com/office/officeart/2008/layout/LinedList"/>
    <dgm:cxn modelId="{D3923DB9-0EB7-4DC5-A86A-926D52C70621}" type="presOf" srcId="{69A8DB0D-A0BC-4F05-812D-51183DA74F84}" destId="{7A340EF1-ED80-4061-9EA8-257D67D68925}" srcOrd="0" destOrd="0" presId="urn:microsoft.com/office/officeart/2008/layout/LinedList"/>
    <dgm:cxn modelId="{184548DF-33BD-4DD6-A993-06CC62F6C036}" srcId="{E1764E8C-EE42-4666-B8E4-DDE2D14A9E4F}" destId="{BD2B2454-FA38-4DCF-9AF6-9704C2FA892B}" srcOrd="4" destOrd="0" parTransId="{CB5BE22A-6D3D-4FBC-BF1B-861A17CA6245}" sibTransId="{8FB571B3-E890-47B6-ACC1-570A551A48EF}"/>
    <dgm:cxn modelId="{4D7625EE-7B63-46BC-9A14-9C8711E42250}" type="presOf" srcId="{715459A2-3521-4FB9-A25E-4E7AE8531E22}" destId="{92CCA405-DADF-43FC-8283-2CC1C6701BA9}" srcOrd="0" destOrd="0" presId="urn:microsoft.com/office/officeart/2008/layout/LinedList"/>
    <dgm:cxn modelId="{309C57FB-8DBA-4EAE-B1D3-FEA15CC76248}" type="presOf" srcId="{BD2B2454-FA38-4DCF-9AF6-9704C2FA892B}" destId="{D1BC83EE-91FC-4A13-AACE-776A3CA8771B}" srcOrd="0" destOrd="0" presId="urn:microsoft.com/office/officeart/2008/layout/LinedList"/>
    <dgm:cxn modelId="{E80817F1-CFE6-4C2A-8FEA-CA672D468940}" type="presParOf" srcId="{E9721866-7F94-43F1-AF81-7E1A26972428}" destId="{8778AF0A-2776-47E3-9490-CDDAD950AF01}" srcOrd="0" destOrd="0" presId="urn:microsoft.com/office/officeart/2008/layout/LinedList"/>
    <dgm:cxn modelId="{645D8448-BCC7-4E03-AB75-79724A878D56}" type="presParOf" srcId="{E9721866-7F94-43F1-AF81-7E1A26972428}" destId="{5666B1D5-8668-46C0-8DAE-83A5724506F4}" srcOrd="1" destOrd="0" presId="urn:microsoft.com/office/officeart/2008/layout/LinedList"/>
    <dgm:cxn modelId="{8A612B37-825F-4547-B76B-684618C0ACE8}" type="presParOf" srcId="{5666B1D5-8668-46C0-8DAE-83A5724506F4}" destId="{92CCA405-DADF-43FC-8283-2CC1C6701BA9}" srcOrd="0" destOrd="0" presId="urn:microsoft.com/office/officeart/2008/layout/LinedList"/>
    <dgm:cxn modelId="{F1B5FF99-F002-4DBF-833B-A20407BE6857}" type="presParOf" srcId="{5666B1D5-8668-46C0-8DAE-83A5724506F4}" destId="{1DCD4AC7-F80D-4A59-BEB9-2D880975CF24}" srcOrd="1" destOrd="0" presId="urn:microsoft.com/office/officeart/2008/layout/LinedList"/>
    <dgm:cxn modelId="{C4CDDAA5-F863-49B9-94FE-E6B3CF8C0D7C}" type="presParOf" srcId="{E9721866-7F94-43F1-AF81-7E1A26972428}" destId="{1CD90F60-16AB-41F0-AFEA-09766E586885}" srcOrd="2" destOrd="0" presId="urn:microsoft.com/office/officeart/2008/layout/LinedList"/>
    <dgm:cxn modelId="{C65BE07A-3F84-47DE-A9C6-F7EDDAB1825E}" type="presParOf" srcId="{E9721866-7F94-43F1-AF81-7E1A26972428}" destId="{CBB7E8A8-32B6-41EB-9CA7-D9F11D4F8908}" srcOrd="3" destOrd="0" presId="urn:microsoft.com/office/officeart/2008/layout/LinedList"/>
    <dgm:cxn modelId="{38103882-D5AB-4E97-A539-C550F3AACA9C}" type="presParOf" srcId="{CBB7E8A8-32B6-41EB-9CA7-D9F11D4F8908}" destId="{59DA391A-0E1C-454E-BBD4-DA152E310610}" srcOrd="0" destOrd="0" presId="urn:microsoft.com/office/officeart/2008/layout/LinedList"/>
    <dgm:cxn modelId="{9025AD8F-8F93-43A7-852D-8BADFAEE7EE5}" type="presParOf" srcId="{CBB7E8A8-32B6-41EB-9CA7-D9F11D4F8908}" destId="{6F7C839D-D0D2-4E72-B7FA-C447FFB868F5}" srcOrd="1" destOrd="0" presId="urn:microsoft.com/office/officeart/2008/layout/LinedList"/>
    <dgm:cxn modelId="{C8012041-93EF-4EC7-A889-379318C244A4}" type="presParOf" srcId="{E9721866-7F94-43F1-AF81-7E1A26972428}" destId="{02E2F717-713A-4C9C-85EF-12400E120052}" srcOrd="4" destOrd="0" presId="urn:microsoft.com/office/officeart/2008/layout/LinedList"/>
    <dgm:cxn modelId="{A11B6809-467D-4B0D-BAFB-6C0EBB932383}" type="presParOf" srcId="{E9721866-7F94-43F1-AF81-7E1A26972428}" destId="{17459182-B2C4-4F5D-8EEC-C9EE5951C7D9}" srcOrd="5" destOrd="0" presId="urn:microsoft.com/office/officeart/2008/layout/LinedList"/>
    <dgm:cxn modelId="{4CCC41AF-734C-4164-AE4D-B8CCAD14D8DE}" type="presParOf" srcId="{17459182-B2C4-4F5D-8EEC-C9EE5951C7D9}" destId="{64FEF4D5-3F22-4C02-951E-7BFBA9997734}" srcOrd="0" destOrd="0" presId="urn:microsoft.com/office/officeart/2008/layout/LinedList"/>
    <dgm:cxn modelId="{4B811E8E-02C2-44E6-98EC-6D541A921EF4}" type="presParOf" srcId="{17459182-B2C4-4F5D-8EEC-C9EE5951C7D9}" destId="{3E3E0CCF-78B2-4466-B0B1-F3792CB328C2}" srcOrd="1" destOrd="0" presId="urn:microsoft.com/office/officeart/2008/layout/LinedList"/>
    <dgm:cxn modelId="{D587E76A-7C94-4903-92AF-825C176583E3}" type="presParOf" srcId="{E9721866-7F94-43F1-AF81-7E1A26972428}" destId="{012465FA-A55C-4180-A425-A771C41C6FA0}" srcOrd="6" destOrd="0" presId="urn:microsoft.com/office/officeart/2008/layout/LinedList"/>
    <dgm:cxn modelId="{8EF4D170-D40F-4E84-8EFB-1D25CEA9F15D}" type="presParOf" srcId="{E9721866-7F94-43F1-AF81-7E1A26972428}" destId="{285A107C-CE36-4745-8D0A-AD4FC9373F54}" srcOrd="7" destOrd="0" presId="urn:microsoft.com/office/officeart/2008/layout/LinedList"/>
    <dgm:cxn modelId="{4DBE1984-F5E0-45A2-98F1-4D931508E35F}" type="presParOf" srcId="{285A107C-CE36-4745-8D0A-AD4FC9373F54}" destId="{7A340EF1-ED80-4061-9EA8-257D67D68925}" srcOrd="0" destOrd="0" presId="urn:microsoft.com/office/officeart/2008/layout/LinedList"/>
    <dgm:cxn modelId="{476829D3-ABED-4A76-AEB4-A47EB31CAB11}" type="presParOf" srcId="{285A107C-CE36-4745-8D0A-AD4FC9373F54}" destId="{8717389E-0558-4C00-A1A5-376690D786EF}" srcOrd="1" destOrd="0" presId="urn:microsoft.com/office/officeart/2008/layout/LinedList"/>
    <dgm:cxn modelId="{0A06CFBD-1F6F-4703-8CB7-91D7FDB40F23}" type="presParOf" srcId="{E9721866-7F94-43F1-AF81-7E1A26972428}" destId="{86D0D951-5659-42A3-BD99-E0BAEB0F94E4}" srcOrd="8" destOrd="0" presId="urn:microsoft.com/office/officeart/2008/layout/LinedList"/>
    <dgm:cxn modelId="{2FCF3E52-F6BA-4634-87C1-EAA4B1D68EB6}" type="presParOf" srcId="{E9721866-7F94-43F1-AF81-7E1A26972428}" destId="{D1ECD41D-0FA2-43D4-9D17-405D1841EA40}" srcOrd="9" destOrd="0" presId="urn:microsoft.com/office/officeart/2008/layout/LinedList"/>
    <dgm:cxn modelId="{8A41F562-2870-4A9D-A8E7-6E416F241AFA}" type="presParOf" srcId="{D1ECD41D-0FA2-43D4-9D17-405D1841EA40}" destId="{D1BC83EE-91FC-4A13-AACE-776A3CA8771B}" srcOrd="0" destOrd="0" presId="urn:microsoft.com/office/officeart/2008/layout/LinedList"/>
    <dgm:cxn modelId="{55FCE018-787D-45BC-BB0D-BA8756397907}" type="presParOf" srcId="{D1ECD41D-0FA2-43D4-9D17-405D1841EA40}" destId="{4D4478B3-4CD2-43CC-B15B-4D59A2967D63}" srcOrd="1" destOrd="0" presId="urn:microsoft.com/office/officeart/2008/layout/LinedList"/>
    <dgm:cxn modelId="{CA1349F2-4F5E-47D9-96A2-7D696B513619}" type="presParOf" srcId="{E9721866-7F94-43F1-AF81-7E1A26972428}" destId="{9EF45C70-97AB-4A6C-B63D-3EB9007022BD}" srcOrd="10" destOrd="0" presId="urn:microsoft.com/office/officeart/2008/layout/LinedList"/>
    <dgm:cxn modelId="{5BBF5AE4-E93D-44DD-A9C1-DDE703CBCA72}" type="presParOf" srcId="{E9721866-7F94-43F1-AF81-7E1A26972428}" destId="{C4BF919E-16B3-4A33-88B0-BE2E734272DC}" srcOrd="11" destOrd="0" presId="urn:microsoft.com/office/officeart/2008/layout/LinedList"/>
    <dgm:cxn modelId="{55F58653-5B96-4C4A-9E86-3D28760D39D7}" type="presParOf" srcId="{C4BF919E-16B3-4A33-88B0-BE2E734272DC}" destId="{8E1E49E4-8458-4CD2-B4DF-A1BC4849DFDB}" srcOrd="0" destOrd="0" presId="urn:microsoft.com/office/officeart/2008/layout/LinedList"/>
    <dgm:cxn modelId="{466AD925-8A98-4589-AEBE-9B281E68BB9C}" type="presParOf" srcId="{C4BF919E-16B3-4A33-88B0-BE2E734272DC}" destId="{98C6DA52-4B10-4188-80EE-24A020E98970}"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50EDD41-971E-4A61-89B1-05F57F7584E8}" type="doc">
      <dgm:prSet loTypeId="urn:microsoft.com/office/officeart/2008/layout/LinedList" loCatId="list" qsTypeId="urn:microsoft.com/office/officeart/2005/8/quickstyle/simple1" qsCatId="simple" csTypeId="urn:microsoft.com/office/officeart/2005/8/colors/colorful2" csCatId="colorful"/>
      <dgm:spPr/>
      <dgm:t>
        <a:bodyPr/>
        <a:lstStyle/>
        <a:p>
          <a:endParaRPr lang="en-US"/>
        </a:p>
      </dgm:t>
    </dgm:pt>
    <dgm:pt modelId="{1E3722BD-45E3-4E04-8EE5-A51D8962527D}">
      <dgm:prSet/>
      <dgm:spPr/>
      <dgm:t>
        <a:bodyPr/>
        <a:lstStyle/>
        <a:p>
          <a:r>
            <a:rPr lang="en-US"/>
            <a:t>Hypervisor</a:t>
          </a:r>
        </a:p>
      </dgm:t>
    </dgm:pt>
    <dgm:pt modelId="{D0E706A7-07C2-46B5-AC64-ABA230BDCF71}" type="parTrans" cxnId="{780638B1-C13F-4872-82B8-4EB3E90F3114}">
      <dgm:prSet/>
      <dgm:spPr/>
      <dgm:t>
        <a:bodyPr/>
        <a:lstStyle/>
        <a:p>
          <a:endParaRPr lang="en-US"/>
        </a:p>
      </dgm:t>
    </dgm:pt>
    <dgm:pt modelId="{26420619-6252-46B4-8653-88EB68B63AA0}" type="sibTrans" cxnId="{780638B1-C13F-4872-82B8-4EB3E90F3114}">
      <dgm:prSet/>
      <dgm:spPr/>
      <dgm:t>
        <a:bodyPr/>
        <a:lstStyle/>
        <a:p>
          <a:endParaRPr lang="en-US"/>
        </a:p>
      </dgm:t>
    </dgm:pt>
    <dgm:pt modelId="{115801FF-88D3-41ED-998F-C6B328445519}">
      <dgm:prSet/>
      <dgm:spPr/>
      <dgm:t>
        <a:bodyPr/>
        <a:lstStyle/>
        <a:p>
          <a:r>
            <a:rPr lang="en-US"/>
            <a:t>Guest OS Layer</a:t>
          </a:r>
        </a:p>
      </dgm:t>
    </dgm:pt>
    <dgm:pt modelId="{6B54936A-1984-4FC3-A315-A0B9E535C8EE}" type="parTrans" cxnId="{14837C33-3B84-4910-AFBB-1B1A6D58D39E}">
      <dgm:prSet/>
      <dgm:spPr/>
      <dgm:t>
        <a:bodyPr/>
        <a:lstStyle/>
        <a:p>
          <a:endParaRPr lang="en-US"/>
        </a:p>
      </dgm:t>
    </dgm:pt>
    <dgm:pt modelId="{EB6FD379-3086-4505-9584-C9FB039C4ED8}" type="sibTrans" cxnId="{14837C33-3B84-4910-AFBB-1B1A6D58D39E}">
      <dgm:prSet/>
      <dgm:spPr/>
      <dgm:t>
        <a:bodyPr/>
        <a:lstStyle/>
        <a:p>
          <a:endParaRPr lang="en-US"/>
        </a:p>
      </dgm:t>
    </dgm:pt>
    <dgm:pt modelId="{8DC619F0-ABC6-42CC-89B8-D7359658D501}">
      <dgm:prSet/>
      <dgm:spPr/>
      <dgm:t>
        <a:bodyPr/>
        <a:lstStyle/>
        <a:p>
          <a:r>
            <a:rPr lang="en-US"/>
            <a:t>Application Layer</a:t>
          </a:r>
        </a:p>
      </dgm:t>
    </dgm:pt>
    <dgm:pt modelId="{3BA5376C-C3D4-4AD2-A03B-9D968409EF71}" type="parTrans" cxnId="{EFD399AE-10AF-48B0-938C-2C583F791676}">
      <dgm:prSet/>
      <dgm:spPr/>
      <dgm:t>
        <a:bodyPr/>
        <a:lstStyle/>
        <a:p>
          <a:endParaRPr lang="en-US"/>
        </a:p>
      </dgm:t>
    </dgm:pt>
    <dgm:pt modelId="{FF26EA01-8AB0-4293-BE44-8606349EFA56}" type="sibTrans" cxnId="{EFD399AE-10AF-48B0-938C-2C583F791676}">
      <dgm:prSet/>
      <dgm:spPr/>
      <dgm:t>
        <a:bodyPr/>
        <a:lstStyle/>
        <a:p>
          <a:endParaRPr lang="en-US"/>
        </a:p>
      </dgm:t>
    </dgm:pt>
    <dgm:pt modelId="{51B05171-73DF-4EC4-8F59-F9DAB9D66CE9}" type="pres">
      <dgm:prSet presAssocID="{A50EDD41-971E-4A61-89B1-05F57F7584E8}" presName="vert0" presStyleCnt="0">
        <dgm:presLayoutVars>
          <dgm:dir/>
          <dgm:animOne val="branch"/>
          <dgm:animLvl val="lvl"/>
        </dgm:presLayoutVars>
      </dgm:prSet>
      <dgm:spPr/>
    </dgm:pt>
    <dgm:pt modelId="{F38AB246-DE68-44F9-8ED4-7C025AC57F66}" type="pres">
      <dgm:prSet presAssocID="{1E3722BD-45E3-4E04-8EE5-A51D8962527D}" presName="thickLine" presStyleLbl="alignNode1" presStyleIdx="0" presStyleCnt="3"/>
      <dgm:spPr/>
    </dgm:pt>
    <dgm:pt modelId="{52AB374D-F676-4999-B03A-09C5EFB368B4}" type="pres">
      <dgm:prSet presAssocID="{1E3722BD-45E3-4E04-8EE5-A51D8962527D}" presName="horz1" presStyleCnt="0"/>
      <dgm:spPr/>
    </dgm:pt>
    <dgm:pt modelId="{E4859E53-6D04-42B6-B06B-DF6489003000}" type="pres">
      <dgm:prSet presAssocID="{1E3722BD-45E3-4E04-8EE5-A51D8962527D}" presName="tx1" presStyleLbl="revTx" presStyleIdx="0" presStyleCnt="3"/>
      <dgm:spPr/>
    </dgm:pt>
    <dgm:pt modelId="{715FF1BB-7ECD-42DD-ABCA-314C03B9E575}" type="pres">
      <dgm:prSet presAssocID="{1E3722BD-45E3-4E04-8EE5-A51D8962527D}" presName="vert1" presStyleCnt="0"/>
      <dgm:spPr/>
    </dgm:pt>
    <dgm:pt modelId="{8E239B6B-61BF-47FE-BCFB-0CFDBAA417DC}" type="pres">
      <dgm:prSet presAssocID="{115801FF-88D3-41ED-998F-C6B328445519}" presName="thickLine" presStyleLbl="alignNode1" presStyleIdx="1" presStyleCnt="3"/>
      <dgm:spPr/>
    </dgm:pt>
    <dgm:pt modelId="{597256E6-E625-459F-90CD-DEC13590AA9E}" type="pres">
      <dgm:prSet presAssocID="{115801FF-88D3-41ED-998F-C6B328445519}" presName="horz1" presStyleCnt="0"/>
      <dgm:spPr/>
    </dgm:pt>
    <dgm:pt modelId="{70617FDA-B445-4F2B-B4FF-3DC52592F76F}" type="pres">
      <dgm:prSet presAssocID="{115801FF-88D3-41ED-998F-C6B328445519}" presName="tx1" presStyleLbl="revTx" presStyleIdx="1" presStyleCnt="3"/>
      <dgm:spPr/>
    </dgm:pt>
    <dgm:pt modelId="{B3C3168A-9C7B-4E7C-BC71-411B9DB72F19}" type="pres">
      <dgm:prSet presAssocID="{115801FF-88D3-41ED-998F-C6B328445519}" presName="vert1" presStyleCnt="0"/>
      <dgm:spPr/>
    </dgm:pt>
    <dgm:pt modelId="{9C5E510D-06EB-421A-86E9-98A9806AEC29}" type="pres">
      <dgm:prSet presAssocID="{8DC619F0-ABC6-42CC-89B8-D7359658D501}" presName="thickLine" presStyleLbl="alignNode1" presStyleIdx="2" presStyleCnt="3"/>
      <dgm:spPr/>
    </dgm:pt>
    <dgm:pt modelId="{BE2DA754-2DDA-4FA7-9C04-546955A0F1E1}" type="pres">
      <dgm:prSet presAssocID="{8DC619F0-ABC6-42CC-89B8-D7359658D501}" presName="horz1" presStyleCnt="0"/>
      <dgm:spPr/>
    </dgm:pt>
    <dgm:pt modelId="{EB475EA1-CB30-4383-9E69-50C85DE31ACB}" type="pres">
      <dgm:prSet presAssocID="{8DC619F0-ABC6-42CC-89B8-D7359658D501}" presName="tx1" presStyleLbl="revTx" presStyleIdx="2" presStyleCnt="3"/>
      <dgm:spPr/>
    </dgm:pt>
    <dgm:pt modelId="{C71906C0-E07F-4106-A145-4B30BEDE1882}" type="pres">
      <dgm:prSet presAssocID="{8DC619F0-ABC6-42CC-89B8-D7359658D501}" presName="vert1" presStyleCnt="0"/>
      <dgm:spPr/>
    </dgm:pt>
  </dgm:ptLst>
  <dgm:cxnLst>
    <dgm:cxn modelId="{3D647B27-46F8-4DF5-930D-AE3DFF843CE2}" type="presOf" srcId="{A50EDD41-971E-4A61-89B1-05F57F7584E8}" destId="{51B05171-73DF-4EC4-8F59-F9DAB9D66CE9}" srcOrd="0" destOrd="0" presId="urn:microsoft.com/office/officeart/2008/layout/LinedList"/>
    <dgm:cxn modelId="{14837C33-3B84-4910-AFBB-1B1A6D58D39E}" srcId="{A50EDD41-971E-4A61-89B1-05F57F7584E8}" destId="{115801FF-88D3-41ED-998F-C6B328445519}" srcOrd="1" destOrd="0" parTransId="{6B54936A-1984-4FC3-A315-A0B9E535C8EE}" sibTransId="{EB6FD379-3086-4505-9584-C9FB039C4ED8}"/>
    <dgm:cxn modelId="{D7803869-2ECA-4A66-BB3D-D0FE453CCC03}" type="presOf" srcId="{115801FF-88D3-41ED-998F-C6B328445519}" destId="{70617FDA-B445-4F2B-B4FF-3DC52592F76F}" srcOrd="0" destOrd="0" presId="urn:microsoft.com/office/officeart/2008/layout/LinedList"/>
    <dgm:cxn modelId="{EFD399AE-10AF-48B0-938C-2C583F791676}" srcId="{A50EDD41-971E-4A61-89B1-05F57F7584E8}" destId="{8DC619F0-ABC6-42CC-89B8-D7359658D501}" srcOrd="2" destOrd="0" parTransId="{3BA5376C-C3D4-4AD2-A03B-9D968409EF71}" sibTransId="{FF26EA01-8AB0-4293-BE44-8606349EFA56}"/>
    <dgm:cxn modelId="{780638B1-C13F-4872-82B8-4EB3E90F3114}" srcId="{A50EDD41-971E-4A61-89B1-05F57F7584E8}" destId="{1E3722BD-45E3-4E04-8EE5-A51D8962527D}" srcOrd="0" destOrd="0" parTransId="{D0E706A7-07C2-46B5-AC64-ABA230BDCF71}" sibTransId="{26420619-6252-46B4-8653-88EB68B63AA0}"/>
    <dgm:cxn modelId="{386763DE-FE51-4EC7-B83E-4BE1CE1F752F}" type="presOf" srcId="{1E3722BD-45E3-4E04-8EE5-A51D8962527D}" destId="{E4859E53-6D04-42B6-B06B-DF6489003000}" srcOrd="0" destOrd="0" presId="urn:microsoft.com/office/officeart/2008/layout/LinedList"/>
    <dgm:cxn modelId="{48361EEE-D3B3-47F8-BB91-9DED30575D63}" type="presOf" srcId="{8DC619F0-ABC6-42CC-89B8-D7359658D501}" destId="{EB475EA1-CB30-4383-9E69-50C85DE31ACB}" srcOrd="0" destOrd="0" presId="urn:microsoft.com/office/officeart/2008/layout/LinedList"/>
    <dgm:cxn modelId="{59358298-8497-41D9-BFCC-4D5C141759DD}" type="presParOf" srcId="{51B05171-73DF-4EC4-8F59-F9DAB9D66CE9}" destId="{F38AB246-DE68-44F9-8ED4-7C025AC57F66}" srcOrd="0" destOrd="0" presId="urn:microsoft.com/office/officeart/2008/layout/LinedList"/>
    <dgm:cxn modelId="{E5EF940C-321F-488A-8882-05E35BD16BFB}" type="presParOf" srcId="{51B05171-73DF-4EC4-8F59-F9DAB9D66CE9}" destId="{52AB374D-F676-4999-B03A-09C5EFB368B4}" srcOrd="1" destOrd="0" presId="urn:microsoft.com/office/officeart/2008/layout/LinedList"/>
    <dgm:cxn modelId="{07878D73-6295-492A-B97D-FD41EBDFD32D}" type="presParOf" srcId="{52AB374D-F676-4999-B03A-09C5EFB368B4}" destId="{E4859E53-6D04-42B6-B06B-DF6489003000}" srcOrd="0" destOrd="0" presId="urn:microsoft.com/office/officeart/2008/layout/LinedList"/>
    <dgm:cxn modelId="{5A27B3EB-2C49-44D8-8F41-CBAC6747F6BB}" type="presParOf" srcId="{52AB374D-F676-4999-B03A-09C5EFB368B4}" destId="{715FF1BB-7ECD-42DD-ABCA-314C03B9E575}" srcOrd="1" destOrd="0" presId="urn:microsoft.com/office/officeart/2008/layout/LinedList"/>
    <dgm:cxn modelId="{AB7F6E09-BEF4-463D-94D5-C7FB795107A4}" type="presParOf" srcId="{51B05171-73DF-4EC4-8F59-F9DAB9D66CE9}" destId="{8E239B6B-61BF-47FE-BCFB-0CFDBAA417DC}" srcOrd="2" destOrd="0" presId="urn:microsoft.com/office/officeart/2008/layout/LinedList"/>
    <dgm:cxn modelId="{F115E3D6-1384-4575-BA86-D7C7DA7D9D89}" type="presParOf" srcId="{51B05171-73DF-4EC4-8F59-F9DAB9D66CE9}" destId="{597256E6-E625-459F-90CD-DEC13590AA9E}" srcOrd="3" destOrd="0" presId="urn:microsoft.com/office/officeart/2008/layout/LinedList"/>
    <dgm:cxn modelId="{C91008F2-263B-4587-833A-5CEE257C5F47}" type="presParOf" srcId="{597256E6-E625-459F-90CD-DEC13590AA9E}" destId="{70617FDA-B445-4F2B-B4FF-3DC52592F76F}" srcOrd="0" destOrd="0" presId="urn:microsoft.com/office/officeart/2008/layout/LinedList"/>
    <dgm:cxn modelId="{64FE8A8C-CD52-423F-8CED-D59985A46BA2}" type="presParOf" srcId="{597256E6-E625-459F-90CD-DEC13590AA9E}" destId="{B3C3168A-9C7B-4E7C-BC71-411B9DB72F19}" srcOrd="1" destOrd="0" presId="urn:microsoft.com/office/officeart/2008/layout/LinedList"/>
    <dgm:cxn modelId="{DB963358-B8A4-48D8-A480-0BA8ADC2A5B1}" type="presParOf" srcId="{51B05171-73DF-4EC4-8F59-F9DAB9D66CE9}" destId="{9C5E510D-06EB-421A-86E9-98A9806AEC29}" srcOrd="4" destOrd="0" presId="urn:microsoft.com/office/officeart/2008/layout/LinedList"/>
    <dgm:cxn modelId="{73EA851F-256F-4090-87A3-87726BBF39B5}" type="presParOf" srcId="{51B05171-73DF-4EC4-8F59-F9DAB9D66CE9}" destId="{BE2DA754-2DDA-4FA7-9C04-546955A0F1E1}" srcOrd="5" destOrd="0" presId="urn:microsoft.com/office/officeart/2008/layout/LinedList"/>
    <dgm:cxn modelId="{53636007-A3C4-49A8-B46F-92A4B082DE09}" type="presParOf" srcId="{BE2DA754-2DDA-4FA7-9C04-546955A0F1E1}" destId="{EB475EA1-CB30-4383-9E69-50C85DE31ACB}" srcOrd="0" destOrd="0" presId="urn:microsoft.com/office/officeart/2008/layout/LinedList"/>
    <dgm:cxn modelId="{3F066483-204D-4E94-AD3D-9715AD5F523F}" type="presParOf" srcId="{BE2DA754-2DDA-4FA7-9C04-546955A0F1E1}" destId="{C71906C0-E07F-4106-A145-4B30BEDE1882}" srcOrd="1" destOrd="0" presId="urn:microsoft.com/office/officeart/2008/layout/Lin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BDF684A-2F31-46C2-9873-8234F766F1A4}"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323DFB9-1AAD-4D29-9D94-382476E2865D}">
      <dgm:prSet/>
      <dgm:spPr/>
      <dgm:t>
        <a:bodyPr/>
        <a:lstStyle/>
        <a:p>
          <a:r>
            <a:rPr lang="en-US"/>
            <a:t>Service Layer</a:t>
          </a:r>
        </a:p>
      </dgm:t>
    </dgm:pt>
    <dgm:pt modelId="{AA7DAAE2-368C-4195-AF78-07FE71B80B96}" type="parTrans" cxnId="{8F322A33-FE2A-44B0-8731-58AB68D018A8}">
      <dgm:prSet/>
      <dgm:spPr/>
      <dgm:t>
        <a:bodyPr/>
        <a:lstStyle/>
        <a:p>
          <a:endParaRPr lang="en-US"/>
        </a:p>
      </dgm:t>
    </dgm:pt>
    <dgm:pt modelId="{AB1C8257-0333-4310-8B84-8439712E51FA}" type="sibTrans" cxnId="{8F322A33-FE2A-44B0-8731-58AB68D018A8}">
      <dgm:prSet/>
      <dgm:spPr/>
      <dgm:t>
        <a:bodyPr/>
        <a:lstStyle/>
        <a:p>
          <a:endParaRPr lang="en-US"/>
        </a:p>
      </dgm:t>
    </dgm:pt>
    <dgm:pt modelId="{96FACB05-DB80-439B-9620-E5F9E03FFC06}">
      <dgm:prSet/>
      <dgm:spPr/>
      <dgm:t>
        <a:bodyPr/>
        <a:lstStyle/>
        <a:p>
          <a:r>
            <a:rPr lang="en-US"/>
            <a:t>API Gateway Layer</a:t>
          </a:r>
        </a:p>
      </dgm:t>
    </dgm:pt>
    <dgm:pt modelId="{F4F1F214-594F-4A44-90E5-9FDC8AD7DEC0}" type="parTrans" cxnId="{6A9313D3-8577-4CF4-92D8-40CDAE3F8E75}">
      <dgm:prSet/>
      <dgm:spPr/>
      <dgm:t>
        <a:bodyPr/>
        <a:lstStyle/>
        <a:p>
          <a:endParaRPr lang="en-US"/>
        </a:p>
      </dgm:t>
    </dgm:pt>
    <dgm:pt modelId="{22B2324C-840B-4464-AA0F-3A701DF5FA4E}" type="sibTrans" cxnId="{6A9313D3-8577-4CF4-92D8-40CDAE3F8E75}">
      <dgm:prSet/>
      <dgm:spPr/>
      <dgm:t>
        <a:bodyPr/>
        <a:lstStyle/>
        <a:p>
          <a:endParaRPr lang="en-US"/>
        </a:p>
      </dgm:t>
    </dgm:pt>
    <dgm:pt modelId="{3AF64284-FD9B-4DE6-9368-9458D03A40EF}" type="pres">
      <dgm:prSet presAssocID="{1BDF684A-2F31-46C2-9873-8234F766F1A4}" presName="vert0" presStyleCnt="0">
        <dgm:presLayoutVars>
          <dgm:dir/>
          <dgm:animOne val="branch"/>
          <dgm:animLvl val="lvl"/>
        </dgm:presLayoutVars>
      </dgm:prSet>
      <dgm:spPr/>
    </dgm:pt>
    <dgm:pt modelId="{49DEA5D0-34BF-43C5-A431-260873246899}" type="pres">
      <dgm:prSet presAssocID="{B323DFB9-1AAD-4D29-9D94-382476E2865D}" presName="thickLine" presStyleLbl="alignNode1" presStyleIdx="0" presStyleCnt="2"/>
      <dgm:spPr/>
    </dgm:pt>
    <dgm:pt modelId="{E59B549A-CC4C-46CB-8716-26355FE5E362}" type="pres">
      <dgm:prSet presAssocID="{B323DFB9-1AAD-4D29-9D94-382476E2865D}" presName="horz1" presStyleCnt="0"/>
      <dgm:spPr/>
    </dgm:pt>
    <dgm:pt modelId="{570B57EC-0EE8-43DD-98B2-E4ABA52C0A7B}" type="pres">
      <dgm:prSet presAssocID="{B323DFB9-1AAD-4D29-9D94-382476E2865D}" presName="tx1" presStyleLbl="revTx" presStyleIdx="0" presStyleCnt="2"/>
      <dgm:spPr/>
    </dgm:pt>
    <dgm:pt modelId="{4A0C6DCC-CC21-4B27-8489-CB5089E9D7BE}" type="pres">
      <dgm:prSet presAssocID="{B323DFB9-1AAD-4D29-9D94-382476E2865D}" presName="vert1" presStyleCnt="0"/>
      <dgm:spPr/>
    </dgm:pt>
    <dgm:pt modelId="{D1402D9C-0471-4802-96F2-CBE759834EC1}" type="pres">
      <dgm:prSet presAssocID="{96FACB05-DB80-439B-9620-E5F9E03FFC06}" presName="thickLine" presStyleLbl="alignNode1" presStyleIdx="1" presStyleCnt="2"/>
      <dgm:spPr/>
    </dgm:pt>
    <dgm:pt modelId="{25670092-1F08-4AA3-BC35-BD1622F6B16C}" type="pres">
      <dgm:prSet presAssocID="{96FACB05-DB80-439B-9620-E5F9E03FFC06}" presName="horz1" presStyleCnt="0"/>
      <dgm:spPr/>
    </dgm:pt>
    <dgm:pt modelId="{FAFC9196-1F1F-42B9-A8B4-774D7A065343}" type="pres">
      <dgm:prSet presAssocID="{96FACB05-DB80-439B-9620-E5F9E03FFC06}" presName="tx1" presStyleLbl="revTx" presStyleIdx="1" presStyleCnt="2"/>
      <dgm:spPr/>
    </dgm:pt>
    <dgm:pt modelId="{1FAC596E-486F-49C9-BC28-C1C30242F573}" type="pres">
      <dgm:prSet presAssocID="{96FACB05-DB80-439B-9620-E5F9E03FFC06}" presName="vert1" presStyleCnt="0"/>
      <dgm:spPr/>
    </dgm:pt>
  </dgm:ptLst>
  <dgm:cxnLst>
    <dgm:cxn modelId="{4325EE16-C8CF-4CEC-8A60-5ACE3DFE971D}" type="presOf" srcId="{96FACB05-DB80-439B-9620-E5F9E03FFC06}" destId="{FAFC9196-1F1F-42B9-A8B4-774D7A065343}" srcOrd="0" destOrd="0" presId="urn:microsoft.com/office/officeart/2008/layout/LinedList"/>
    <dgm:cxn modelId="{8F322A33-FE2A-44B0-8731-58AB68D018A8}" srcId="{1BDF684A-2F31-46C2-9873-8234F766F1A4}" destId="{B323DFB9-1AAD-4D29-9D94-382476E2865D}" srcOrd="0" destOrd="0" parTransId="{AA7DAAE2-368C-4195-AF78-07FE71B80B96}" sibTransId="{AB1C8257-0333-4310-8B84-8439712E51FA}"/>
    <dgm:cxn modelId="{26814A78-BF8F-4F48-B96C-4EB20DA3FC6F}" type="presOf" srcId="{B323DFB9-1AAD-4D29-9D94-382476E2865D}" destId="{570B57EC-0EE8-43DD-98B2-E4ABA52C0A7B}" srcOrd="0" destOrd="0" presId="urn:microsoft.com/office/officeart/2008/layout/LinedList"/>
    <dgm:cxn modelId="{DC1AE8C3-C64A-4F1F-A555-076973554B09}" type="presOf" srcId="{1BDF684A-2F31-46C2-9873-8234F766F1A4}" destId="{3AF64284-FD9B-4DE6-9368-9458D03A40EF}" srcOrd="0" destOrd="0" presId="urn:microsoft.com/office/officeart/2008/layout/LinedList"/>
    <dgm:cxn modelId="{6A9313D3-8577-4CF4-92D8-40CDAE3F8E75}" srcId="{1BDF684A-2F31-46C2-9873-8234F766F1A4}" destId="{96FACB05-DB80-439B-9620-E5F9E03FFC06}" srcOrd="1" destOrd="0" parTransId="{F4F1F214-594F-4A44-90E5-9FDC8AD7DEC0}" sibTransId="{22B2324C-840B-4464-AA0F-3A701DF5FA4E}"/>
    <dgm:cxn modelId="{9C846969-67C8-4964-BC0F-3C5E98E66E21}" type="presParOf" srcId="{3AF64284-FD9B-4DE6-9368-9458D03A40EF}" destId="{49DEA5D0-34BF-43C5-A431-260873246899}" srcOrd="0" destOrd="0" presId="urn:microsoft.com/office/officeart/2008/layout/LinedList"/>
    <dgm:cxn modelId="{5B8A3E92-2E96-4895-9C43-C71E32340B5B}" type="presParOf" srcId="{3AF64284-FD9B-4DE6-9368-9458D03A40EF}" destId="{E59B549A-CC4C-46CB-8716-26355FE5E362}" srcOrd="1" destOrd="0" presId="urn:microsoft.com/office/officeart/2008/layout/LinedList"/>
    <dgm:cxn modelId="{FBFD8D34-F2C7-4689-B32A-70B0227BCACE}" type="presParOf" srcId="{E59B549A-CC4C-46CB-8716-26355FE5E362}" destId="{570B57EC-0EE8-43DD-98B2-E4ABA52C0A7B}" srcOrd="0" destOrd="0" presId="urn:microsoft.com/office/officeart/2008/layout/LinedList"/>
    <dgm:cxn modelId="{07031373-19FD-4FED-BC57-4CCE1AFCBE8E}" type="presParOf" srcId="{E59B549A-CC4C-46CB-8716-26355FE5E362}" destId="{4A0C6DCC-CC21-4B27-8489-CB5089E9D7BE}" srcOrd="1" destOrd="0" presId="urn:microsoft.com/office/officeart/2008/layout/LinedList"/>
    <dgm:cxn modelId="{CB2A95D2-676A-42A6-9C27-2821264D200E}" type="presParOf" srcId="{3AF64284-FD9B-4DE6-9368-9458D03A40EF}" destId="{D1402D9C-0471-4802-96F2-CBE759834EC1}" srcOrd="2" destOrd="0" presId="urn:microsoft.com/office/officeart/2008/layout/LinedList"/>
    <dgm:cxn modelId="{8EDD9FA0-671C-46A8-906B-1A8416E6CE6B}" type="presParOf" srcId="{3AF64284-FD9B-4DE6-9368-9458D03A40EF}" destId="{25670092-1F08-4AA3-BC35-BD1622F6B16C}" srcOrd="3" destOrd="0" presId="urn:microsoft.com/office/officeart/2008/layout/LinedList"/>
    <dgm:cxn modelId="{DC3CF0D0-EC94-494C-B360-20F8AC1826A3}" type="presParOf" srcId="{25670092-1F08-4AA3-BC35-BD1622F6B16C}" destId="{FAFC9196-1F1F-42B9-A8B4-774D7A065343}" srcOrd="0" destOrd="0" presId="urn:microsoft.com/office/officeart/2008/layout/LinedList"/>
    <dgm:cxn modelId="{A56739D6-B16D-4B70-86EA-133C45345EAA}" type="presParOf" srcId="{25670092-1F08-4AA3-BC35-BD1622F6B16C}" destId="{1FAC596E-486F-49C9-BC28-C1C30242F573}"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7CF9D15-AC8D-4DBB-B01D-D3A1414ED711}"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684326DD-ECEA-42AF-9381-C13B4855C91C}">
      <dgm:prSet/>
      <dgm:spPr/>
      <dgm:t>
        <a:bodyPr/>
        <a:lstStyle/>
        <a:p>
          <a:r>
            <a:rPr lang="en-US"/>
            <a:t>Infrastructure as a Service</a:t>
          </a:r>
        </a:p>
      </dgm:t>
    </dgm:pt>
    <dgm:pt modelId="{BA4E126E-025A-4282-A6B0-C1D88B513388}" type="parTrans" cxnId="{26109F8B-9142-412F-ADD4-7E5ED98051CB}">
      <dgm:prSet/>
      <dgm:spPr/>
      <dgm:t>
        <a:bodyPr/>
        <a:lstStyle/>
        <a:p>
          <a:endParaRPr lang="en-US"/>
        </a:p>
      </dgm:t>
    </dgm:pt>
    <dgm:pt modelId="{93EA91B1-2C05-4D1F-84F5-87D67FAA7581}" type="sibTrans" cxnId="{26109F8B-9142-412F-ADD4-7E5ED98051CB}">
      <dgm:prSet/>
      <dgm:spPr/>
      <dgm:t>
        <a:bodyPr/>
        <a:lstStyle/>
        <a:p>
          <a:endParaRPr lang="en-US"/>
        </a:p>
      </dgm:t>
    </dgm:pt>
    <dgm:pt modelId="{117FC686-EAE0-4E15-8F68-53ECB5D0EB25}">
      <dgm:prSet/>
      <dgm:spPr/>
      <dgm:t>
        <a:bodyPr/>
        <a:lstStyle/>
        <a:p>
          <a:r>
            <a:rPr lang="en-US"/>
            <a:t>Platform as a service</a:t>
          </a:r>
        </a:p>
      </dgm:t>
    </dgm:pt>
    <dgm:pt modelId="{EAE1A87D-08D8-4A6C-934A-57AAC8CAF0C8}" type="parTrans" cxnId="{77522BBA-91B4-4F3D-B19F-66DD17053611}">
      <dgm:prSet/>
      <dgm:spPr/>
      <dgm:t>
        <a:bodyPr/>
        <a:lstStyle/>
        <a:p>
          <a:endParaRPr lang="en-US"/>
        </a:p>
      </dgm:t>
    </dgm:pt>
    <dgm:pt modelId="{B7ACC46D-344B-45C8-9A34-308B80A11B1C}" type="sibTrans" cxnId="{77522BBA-91B4-4F3D-B19F-66DD17053611}">
      <dgm:prSet/>
      <dgm:spPr/>
      <dgm:t>
        <a:bodyPr/>
        <a:lstStyle/>
        <a:p>
          <a:endParaRPr lang="en-US"/>
        </a:p>
      </dgm:t>
    </dgm:pt>
    <dgm:pt modelId="{DD699F9D-108A-41E6-BD17-3087AFE9C5D3}">
      <dgm:prSet/>
      <dgm:spPr/>
      <dgm:t>
        <a:bodyPr/>
        <a:lstStyle/>
        <a:p>
          <a:r>
            <a:rPr lang="en-US"/>
            <a:t>Software as a Service</a:t>
          </a:r>
        </a:p>
      </dgm:t>
    </dgm:pt>
    <dgm:pt modelId="{43DD266A-86CA-4AEC-AF99-EC9EFF01FA3A}" type="parTrans" cxnId="{C1F3CA2E-59FA-4532-9190-AC2D9E9CA090}">
      <dgm:prSet/>
      <dgm:spPr/>
      <dgm:t>
        <a:bodyPr/>
        <a:lstStyle/>
        <a:p>
          <a:endParaRPr lang="en-US"/>
        </a:p>
      </dgm:t>
    </dgm:pt>
    <dgm:pt modelId="{FC908A2F-3C43-4825-AF97-270A47B87B0D}" type="sibTrans" cxnId="{C1F3CA2E-59FA-4532-9190-AC2D9E9CA090}">
      <dgm:prSet/>
      <dgm:spPr/>
      <dgm:t>
        <a:bodyPr/>
        <a:lstStyle/>
        <a:p>
          <a:endParaRPr lang="en-US"/>
        </a:p>
      </dgm:t>
    </dgm:pt>
    <dgm:pt modelId="{BCF4B8DC-2E41-4186-B054-0233D37D39F9}" type="pres">
      <dgm:prSet presAssocID="{F7CF9D15-AC8D-4DBB-B01D-D3A1414ED711}" presName="vert0" presStyleCnt="0">
        <dgm:presLayoutVars>
          <dgm:dir/>
          <dgm:animOne val="branch"/>
          <dgm:animLvl val="lvl"/>
        </dgm:presLayoutVars>
      </dgm:prSet>
      <dgm:spPr/>
    </dgm:pt>
    <dgm:pt modelId="{FD9017D9-2BF7-4E33-91F0-C25C800D765F}" type="pres">
      <dgm:prSet presAssocID="{684326DD-ECEA-42AF-9381-C13B4855C91C}" presName="thickLine" presStyleLbl="alignNode1" presStyleIdx="0" presStyleCnt="3"/>
      <dgm:spPr/>
    </dgm:pt>
    <dgm:pt modelId="{DAD6DC7D-392E-410F-AAAE-849A8ECF95CC}" type="pres">
      <dgm:prSet presAssocID="{684326DD-ECEA-42AF-9381-C13B4855C91C}" presName="horz1" presStyleCnt="0"/>
      <dgm:spPr/>
    </dgm:pt>
    <dgm:pt modelId="{99A344F9-1744-4F40-AA2B-ED13376933EB}" type="pres">
      <dgm:prSet presAssocID="{684326DD-ECEA-42AF-9381-C13B4855C91C}" presName="tx1" presStyleLbl="revTx" presStyleIdx="0" presStyleCnt="3"/>
      <dgm:spPr/>
    </dgm:pt>
    <dgm:pt modelId="{9C30430F-CD84-4B41-A429-E63C26DE160D}" type="pres">
      <dgm:prSet presAssocID="{684326DD-ECEA-42AF-9381-C13B4855C91C}" presName="vert1" presStyleCnt="0"/>
      <dgm:spPr/>
    </dgm:pt>
    <dgm:pt modelId="{8AF3C259-C394-4D7C-8B67-EFD587F59032}" type="pres">
      <dgm:prSet presAssocID="{117FC686-EAE0-4E15-8F68-53ECB5D0EB25}" presName="thickLine" presStyleLbl="alignNode1" presStyleIdx="1" presStyleCnt="3"/>
      <dgm:spPr/>
    </dgm:pt>
    <dgm:pt modelId="{4C0BB655-67DF-4D35-816F-507636307BBA}" type="pres">
      <dgm:prSet presAssocID="{117FC686-EAE0-4E15-8F68-53ECB5D0EB25}" presName="horz1" presStyleCnt="0"/>
      <dgm:spPr/>
    </dgm:pt>
    <dgm:pt modelId="{584B479A-BCDA-4622-872E-300734F0F417}" type="pres">
      <dgm:prSet presAssocID="{117FC686-EAE0-4E15-8F68-53ECB5D0EB25}" presName="tx1" presStyleLbl="revTx" presStyleIdx="1" presStyleCnt="3"/>
      <dgm:spPr/>
    </dgm:pt>
    <dgm:pt modelId="{63C52EA4-2053-43EA-9A66-619A8C8AB6FB}" type="pres">
      <dgm:prSet presAssocID="{117FC686-EAE0-4E15-8F68-53ECB5D0EB25}" presName="vert1" presStyleCnt="0"/>
      <dgm:spPr/>
    </dgm:pt>
    <dgm:pt modelId="{69820F90-6E48-4FDD-A2FF-51474E678A45}" type="pres">
      <dgm:prSet presAssocID="{DD699F9D-108A-41E6-BD17-3087AFE9C5D3}" presName="thickLine" presStyleLbl="alignNode1" presStyleIdx="2" presStyleCnt="3"/>
      <dgm:spPr/>
    </dgm:pt>
    <dgm:pt modelId="{86241C20-22A9-4779-B8C3-FC850B3FC4C2}" type="pres">
      <dgm:prSet presAssocID="{DD699F9D-108A-41E6-BD17-3087AFE9C5D3}" presName="horz1" presStyleCnt="0"/>
      <dgm:spPr/>
    </dgm:pt>
    <dgm:pt modelId="{533C8175-3EA3-462C-ADE2-17941965C2E4}" type="pres">
      <dgm:prSet presAssocID="{DD699F9D-108A-41E6-BD17-3087AFE9C5D3}" presName="tx1" presStyleLbl="revTx" presStyleIdx="2" presStyleCnt="3"/>
      <dgm:spPr/>
    </dgm:pt>
    <dgm:pt modelId="{E2A72D13-96EC-4841-BAD1-3043D512A22F}" type="pres">
      <dgm:prSet presAssocID="{DD699F9D-108A-41E6-BD17-3087AFE9C5D3}" presName="vert1" presStyleCnt="0"/>
      <dgm:spPr/>
    </dgm:pt>
  </dgm:ptLst>
  <dgm:cxnLst>
    <dgm:cxn modelId="{ED206618-C502-4308-8AE0-9841EBA2F823}" type="presOf" srcId="{DD699F9D-108A-41E6-BD17-3087AFE9C5D3}" destId="{533C8175-3EA3-462C-ADE2-17941965C2E4}" srcOrd="0" destOrd="0" presId="urn:microsoft.com/office/officeart/2008/layout/LinedList"/>
    <dgm:cxn modelId="{C1F3CA2E-59FA-4532-9190-AC2D9E9CA090}" srcId="{F7CF9D15-AC8D-4DBB-B01D-D3A1414ED711}" destId="{DD699F9D-108A-41E6-BD17-3087AFE9C5D3}" srcOrd="2" destOrd="0" parTransId="{43DD266A-86CA-4AEC-AF99-EC9EFF01FA3A}" sibTransId="{FC908A2F-3C43-4825-AF97-270A47B87B0D}"/>
    <dgm:cxn modelId="{3F6AC866-5A08-4595-B93F-4C6D8F30BDA9}" type="presOf" srcId="{684326DD-ECEA-42AF-9381-C13B4855C91C}" destId="{99A344F9-1744-4F40-AA2B-ED13376933EB}" srcOrd="0" destOrd="0" presId="urn:microsoft.com/office/officeart/2008/layout/LinedList"/>
    <dgm:cxn modelId="{26109F8B-9142-412F-ADD4-7E5ED98051CB}" srcId="{F7CF9D15-AC8D-4DBB-B01D-D3A1414ED711}" destId="{684326DD-ECEA-42AF-9381-C13B4855C91C}" srcOrd="0" destOrd="0" parTransId="{BA4E126E-025A-4282-A6B0-C1D88B513388}" sibTransId="{93EA91B1-2C05-4D1F-84F5-87D67FAA7581}"/>
    <dgm:cxn modelId="{DF36028D-ADD1-4C4B-ACD2-BACBDC093DCF}" type="presOf" srcId="{117FC686-EAE0-4E15-8F68-53ECB5D0EB25}" destId="{584B479A-BCDA-4622-872E-300734F0F417}" srcOrd="0" destOrd="0" presId="urn:microsoft.com/office/officeart/2008/layout/LinedList"/>
    <dgm:cxn modelId="{77522BBA-91B4-4F3D-B19F-66DD17053611}" srcId="{F7CF9D15-AC8D-4DBB-B01D-D3A1414ED711}" destId="{117FC686-EAE0-4E15-8F68-53ECB5D0EB25}" srcOrd="1" destOrd="0" parTransId="{EAE1A87D-08D8-4A6C-934A-57AAC8CAF0C8}" sibTransId="{B7ACC46D-344B-45C8-9A34-308B80A11B1C}"/>
    <dgm:cxn modelId="{AE001DD0-2227-4470-A5B1-4BA6C7D8038B}" type="presOf" srcId="{F7CF9D15-AC8D-4DBB-B01D-D3A1414ED711}" destId="{BCF4B8DC-2E41-4186-B054-0233D37D39F9}" srcOrd="0" destOrd="0" presId="urn:microsoft.com/office/officeart/2008/layout/LinedList"/>
    <dgm:cxn modelId="{F5670991-E27D-4C17-A8EF-75BDE5998E3C}" type="presParOf" srcId="{BCF4B8DC-2E41-4186-B054-0233D37D39F9}" destId="{FD9017D9-2BF7-4E33-91F0-C25C800D765F}" srcOrd="0" destOrd="0" presId="urn:microsoft.com/office/officeart/2008/layout/LinedList"/>
    <dgm:cxn modelId="{9B41086B-9E93-4F95-AB74-5ADB16073599}" type="presParOf" srcId="{BCF4B8DC-2E41-4186-B054-0233D37D39F9}" destId="{DAD6DC7D-392E-410F-AAAE-849A8ECF95CC}" srcOrd="1" destOrd="0" presId="urn:microsoft.com/office/officeart/2008/layout/LinedList"/>
    <dgm:cxn modelId="{DC051494-704C-4326-82EE-DABB4C75B6BF}" type="presParOf" srcId="{DAD6DC7D-392E-410F-AAAE-849A8ECF95CC}" destId="{99A344F9-1744-4F40-AA2B-ED13376933EB}" srcOrd="0" destOrd="0" presId="urn:microsoft.com/office/officeart/2008/layout/LinedList"/>
    <dgm:cxn modelId="{6C4C5FDD-E7B9-4B76-9DF7-8321FF918FDD}" type="presParOf" srcId="{DAD6DC7D-392E-410F-AAAE-849A8ECF95CC}" destId="{9C30430F-CD84-4B41-A429-E63C26DE160D}" srcOrd="1" destOrd="0" presId="urn:microsoft.com/office/officeart/2008/layout/LinedList"/>
    <dgm:cxn modelId="{929069D6-D717-424A-9520-0E45CC16A41F}" type="presParOf" srcId="{BCF4B8DC-2E41-4186-B054-0233D37D39F9}" destId="{8AF3C259-C394-4D7C-8B67-EFD587F59032}" srcOrd="2" destOrd="0" presId="urn:microsoft.com/office/officeart/2008/layout/LinedList"/>
    <dgm:cxn modelId="{C5D5590A-B2D0-40DC-8A7C-DCC76D577322}" type="presParOf" srcId="{BCF4B8DC-2E41-4186-B054-0233D37D39F9}" destId="{4C0BB655-67DF-4D35-816F-507636307BBA}" srcOrd="3" destOrd="0" presId="urn:microsoft.com/office/officeart/2008/layout/LinedList"/>
    <dgm:cxn modelId="{9F14848D-C7A1-428A-BED7-3788A488C2D4}" type="presParOf" srcId="{4C0BB655-67DF-4D35-816F-507636307BBA}" destId="{584B479A-BCDA-4622-872E-300734F0F417}" srcOrd="0" destOrd="0" presId="urn:microsoft.com/office/officeart/2008/layout/LinedList"/>
    <dgm:cxn modelId="{F32EF81B-DBBD-4493-AB41-81AA5F87CC1F}" type="presParOf" srcId="{4C0BB655-67DF-4D35-816F-507636307BBA}" destId="{63C52EA4-2053-43EA-9A66-619A8C8AB6FB}" srcOrd="1" destOrd="0" presId="urn:microsoft.com/office/officeart/2008/layout/LinedList"/>
    <dgm:cxn modelId="{BD2E6484-200C-493B-80DA-EF9B4481889A}" type="presParOf" srcId="{BCF4B8DC-2E41-4186-B054-0233D37D39F9}" destId="{69820F90-6E48-4FDD-A2FF-51474E678A45}" srcOrd="4" destOrd="0" presId="urn:microsoft.com/office/officeart/2008/layout/LinedList"/>
    <dgm:cxn modelId="{B545BBA4-0F33-4126-860B-F94BFFAE227F}" type="presParOf" srcId="{BCF4B8DC-2E41-4186-B054-0233D37D39F9}" destId="{86241C20-22A9-4779-B8C3-FC850B3FC4C2}" srcOrd="5" destOrd="0" presId="urn:microsoft.com/office/officeart/2008/layout/LinedList"/>
    <dgm:cxn modelId="{C9926C83-D751-4EF9-A93D-299C71F54431}" type="presParOf" srcId="{86241C20-22A9-4779-B8C3-FC850B3FC4C2}" destId="{533C8175-3EA3-462C-ADE2-17941965C2E4}" srcOrd="0" destOrd="0" presId="urn:microsoft.com/office/officeart/2008/layout/LinedList"/>
    <dgm:cxn modelId="{0DAC66F7-AAF0-4A22-AC98-9C45E0EE391D}" type="presParOf" srcId="{86241C20-22A9-4779-B8C3-FC850B3FC4C2}" destId="{E2A72D13-96EC-4841-BAD1-3043D512A22F}" srcOrd="1" destOrd="0" presId="urn:microsoft.com/office/officeart/2008/layout/Line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968F50-2169-42CE-BF7B-CE54A54109CA}">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E5C6BDE-C0AA-4ED6-A8EB-7F78AE4B0E80}">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Presentation Layer</a:t>
          </a:r>
        </a:p>
      </dsp:txBody>
      <dsp:txXfrm>
        <a:off x="0" y="0"/>
        <a:ext cx="5886291" cy="1229302"/>
      </dsp:txXfrm>
    </dsp:sp>
    <dsp:sp modelId="{2AEF929F-18C1-44FA-9D50-58166273CA72}">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E81E91-5FAA-4E01-895B-D4BA2C69354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Business Logic Layer</a:t>
          </a:r>
        </a:p>
      </dsp:txBody>
      <dsp:txXfrm>
        <a:off x="0" y="1229302"/>
        <a:ext cx="5886291" cy="1229302"/>
      </dsp:txXfrm>
    </dsp:sp>
    <dsp:sp modelId="{0C92256C-ABFA-4285-9D7E-F2CF453EC8C0}">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0179E99-26C3-4915-8C2E-AEB21C80E35F}">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 Access Layer</a:t>
          </a:r>
        </a:p>
      </dsp:txBody>
      <dsp:txXfrm>
        <a:off x="0" y="2458605"/>
        <a:ext cx="5886291" cy="1229302"/>
      </dsp:txXfrm>
    </dsp:sp>
    <dsp:sp modelId="{8EBCA7D8-5478-417C-B84C-2C484EF4B288}">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EEFB4B1-916A-4929-97F9-C4C49D092BB5}">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Database Layer</a:t>
          </a:r>
        </a:p>
      </dsp:txBody>
      <dsp:txXfrm>
        <a:off x="0" y="3687908"/>
        <a:ext cx="5886291" cy="12293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D62FD4-8C6E-4647-AA70-7CBA70886A52}">
      <dsp:nvSpPr>
        <dsp:cNvPr id="0" name=""/>
        <dsp:cNvSpPr/>
      </dsp:nvSpPr>
      <dsp:spPr>
        <a:xfrm>
          <a:off x="561423" y="1190491"/>
          <a:ext cx="1578375" cy="15783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117900F-6A32-4AD8-AA69-6B9BA917C17A}">
      <dsp:nvSpPr>
        <dsp:cNvPr id="0" name=""/>
        <dsp:cNvSpPr/>
      </dsp:nvSpPr>
      <dsp:spPr>
        <a:xfrm>
          <a:off x="897798" y="1526866"/>
          <a:ext cx="905625" cy="905625"/>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FC9214F-2234-482D-BA36-A875F201C6D6}">
      <dsp:nvSpPr>
        <dsp:cNvPr id="0" name=""/>
        <dsp:cNvSpPr/>
      </dsp:nvSpPr>
      <dsp:spPr>
        <a:xfrm>
          <a:off x="56860"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a:t>Subject / Publishers</a:t>
          </a:r>
        </a:p>
      </dsp:txBody>
      <dsp:txXfrm>
        <a:off x="56860" y="3260491"/>
        <a:ext cx="2587500" cy="720000"/>
      </dsp:txXfrm>
    </dsp:sp>
    <dsp:sp modelId="{5104A637-7E64-4067-944A-BF90EB958A87}">
      <dsp:nvSpPr>
        <dsp:cNvPr id="0" name=""/>
        <dsp:cNvSpPr/>
      </dsp:nvSpPr>
      <dsp:spPr>
        <a:xfrm>
          <a:off x="3601735" y="1190491"/>
          <a:ext cx="1578375" cy="15783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E94C4A-F921-4D43-A88C-18ABB9AA6EE7}">
      <dsp:nvSpPr>
        <dsp:cNvPr id="0" name=""/>
        <dsp:cNvSpPr/>
      </dsp:nvSpPr>
      <dsp:spPr>
        <a:xfrm>
          <a:off x="3938110" y="1526866"/>
          <a:ext cx="905625" cy="905625"/>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956CAD3-3713-4537-9D17-06095527370B}">
      <dsp:nvSpPr>
        <dsp:cNvPr id="0" name=""/>
        <dsp:cNvSpPr/>
      </dsp:nvSpPr>
      <dsp:spPr>
        <a:xfrm>
          <a:off x="3097173" y="3260491"/>
          <a:ext cx="258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11250">
            <a:lnSpc>
              <a:spcPct val="90000"/>
            </a:lnSpc>
            <a:spcBef>
              <a:spcPct val="0"/>
            </a:spcBef>
            <a:spcAft>
              <a:spcPct val="35000"/>
            </a:spcAft>
            <a:buNone/>
            <a:defRPr cap="all"/>
          </a:pPr>
          <a:r>
            <a:rPr lang="en-US" sz="2500" kern="1200" dirty="0"/>
            <a:t>Dependents / Subscribers</a:t>
          </a:r>
        </a:p>
      </dsp:txBody>
      <dsp:txXfrm>
        <a:off x="3097173" y="3260491"/>
        <a:ext cx="2587500" cy="72000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D04E98-4BF4-428C-9472-987599299806}">
      <dsp:nvSpPr>
        <dsp:cNvPr id="0" name=""/>
        <dsp:cNvSpPr/>
      </dsp:nvSpPr>
      <dsp:spPr>
        <a:xfrm>
          <a:off x="0" y="2040"/>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31F126-EC88-43E5-BE86-4C3418493386}">
      <dsp:nvSpPr>
        <dsp:cNvPr id="0" name=""/>
        <dsp:cNvSpPr/>
      </dsp:nvSpPr>
      <dsp:spPr>
        <a:xfrm>
          <a:off x="312888" y="234768"/>
          <a:ext cx="568888" cy="56888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EA2634-18E4-48FC-9425-53D681A87B2A}">
      <dsp:nvSpPr>
        <dsp:cNvPr id="0" name=""/>
        <dsp:cNvSpPr/>
      </dsp:nvSpPr>
      <dsp:spPr>
        <a:xfrm>
          <a:off x="1194666" y="2040"/>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Relationship can be established or removed at runtime.</a:t>
          </a:r>
        </a:p>
      </dsp:txBody>
      <dsp:txXfrm>
        <a:off x="1194666" y="2040"/>
        <a:ext cx="4691624" cy="1034343"/>
      </dsp:txXfrm>
    </dsp:sp>
    <dsp:sp modelId="{6A57A7C1-9D55-4E77-9D30-594F91DA135A}">
      <dsp:nvSpPr>
        <dsp:cNvPr id="0" name=""/>
        <dsp:cNvSpPr/>
      </dsp:nvSpPr>
      <dsp:spPr>
        <a:xfrm>
          <a:off x="0" y="1294969"/>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CF1D74-2AD9-49B2-8217-A3A8D4373EEA}">
      <dsp:nvSpPr>
        <dsp:cNvPr id="0" name=""/>
        <dsp:cNvSpPr/>
      </dsp:nvSpPr>
      <dsp:spPr>
        <a:xfrm>
          <a:off x="312888" y="1527696"/>
          <a:ext cx="568888" cy="56888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EE4C6FAB-395D-4C46-91FB-8E65F0550F95}">
      <dsp:nvSpPr>
        <dsp:cNvPr id="0" name=""/>
        <dsp:cNvSpPr/>
      </dsp:nvSpPr>
      <dsp:spPr>
        <a:xfrm>
          <a:off x="1194666" y="1294969"/>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Decoupled behavior in clients.</a:t>
          </a:r>
        </a:p>
      </dsp:txBody>
      <dsp:txXfrm>
        <a:off x="1194666" y="1294969"/>
        <a:ext cx="4691624" cy="1034343"/>
      </dsp:txXfrm>
    </dsp:sp>
    <dsp:sp modelId="{2328B935-5DAD-4F59-9AC6-2D5E7D93EF7C}">
      <dsp:nvSpPr>
        <dsp:cNvPr id="0" name=""/>
        <dsp:cNvSpPr/>
      </dsp:nvSpPr>
      <dsp:spPr>
        <a:xfrm>
          <a:off x="0" y="2587898"/>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234EA5F-DF7B-4065-A343-501D60F5CBCA}">
      <dsp:nvSpPr>
        <dsp:cNvPr id="0" name=""/>
        <dsp:cNvSpPr/>
      </dsp:nvSpPr>
      <dsp:spPr>
        <a:xfrm>
          <a:off x="312888" y="2820625"/>
          <a:ext cx="568888" cy="56888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406C36-61D2-42FC-A58B-9BB661F751BD}">
      <dsp:nvSpPr>
        <dsp:cNvPr id="0" name=""/>
        <dsp:cNvSpPr/>
      </dsp:nvSpPr>
      <dsp:spPr>
        <a:xfrm>
          <a:off x="1194666" y="2587898"/>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Scalable across multiple clients</a:t>
          </a:r>
        </a:p>
      </dsp:txBody>
      <dsp:txXfrm>
        <a:off x="1194666" y="2587898"/>
        <a:ext cx="4691624" cy="1034343"/>
      </dsp:txXfrm>
    </dsp:sp>
    <dsp:sp modelId="{C95AD14C-38E9-4747-B57F-7D8B4628052A}">
      <dsp:nvSpPr>
        <dsp:cNvPr id="0" name=""/>
        <dsp:cNvSpPr/>
      </dsp:nvSpPr>
      <dsp:spPr>
        <a:xfrm>
          <a:off x="0" y="3880827"/>
          <a:ext cx="5886291" cy="10343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3F94F9-2BE8-4DD0-B48B-736F7A9F4206}">
      <dsp:nvSpPr>
        <dsp:cNvPr id="0" name=""/>
        <dsp:cNvSpPr/>
      </dsp:nvSpPr>
      <dsp:spPr>
        <a:xfrm>
          <a:off x="312888" y="4113554"/>
          <a:ext cx="568888" cy="56888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7429FA7-D42F-4271-9FCD-A91FF65EF104}">
      <dsp:nvSpPr>
        <dsp:cNvPr id="0" name=""/>
        <dsp:cNvSpPr/>
      </dsp:nvSpPr>
      <dsp:spPr>
        <a:xfrm>
          <a:off x="1194666" y="3880827"/>
          <a:ext cx="4691624" cy="10343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9468" tIns="109468" rIns="109468" bIns="109468" numCol="1" spcCol="1270" anchor="ctr" anchorCtr="0">
          <a:noAutofit/>
        </a:bodyPr>
        <a:lstStyle/>
        <a:p>
          <a:pPr marL="0" lvl="0" indent="0" algn="l" defTabSz="977900">
            <a:lnSpc>
              <a:spcPct val="90000"/>
            </a:lnSpc>
            <a:spcBef>
              <a:spcPct val="0"/>
            </a:spcBef>
            <a:spcAft>
              <a:spcPct val="35000"/>
            </a:spcAft>
            <a:buNone/>
          </a:pPr>
          <a:r>
            <a:rPr lang="en-US" sz="2200" kern="1200"/>
            <a:t>Increased maintainability</a:t>
          </a:r>
        </a:p>
      </dsp:txBody>
      <dsp:txXfrm>
        <a:off x="1194666" y="3880827"/>
        <a:ext cx="4691624" cy="1034343"/>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0B428B-3231-412E-B685-2C95FC25862B}">
      <dsp:nvSpPr>
        <dsp:cNvPr id="0" name=""/>
        <dsp:cNvSpPr/>
      </dsp:nvSpPr>
      <dsp:spPr>
        <a:xfrm>
          <a:off x="0" y="2146"/>
          <a:ext cx="5741533" cy="108772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2A8083-402D-4ED2-84FE-671963858D8F}">
      <dsp:nvSpPr>
        <dsp:cNvPr id="0" name=""/>
        <dsp:cNvSpPr/>
      </dsp:nvSpPr>
      <dsp:spPr>
        <a:xfrm>
          <a:off x="329036" y="246884"/>
          <a:ext cx="598248" cy="59824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77E46CD-9C2F-4CDE-AC43-376133454726}">
      <dsp:nvSpPr>
        <dsp:cNvPr id="0" name=""/>
        <dsp:cNvSpPr/>
      </dsp:nvSpPr>
      <dsp:spPr>
        <a:xfrm>
          <a:off x="1256321" y="2146"/>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Increased Complexity</a:t>
          </a:r>
        </a:p>
      </dsp:txBody>
      <dsp:txXfrm>
        <a:off x="1256321" y="2146"/>
        <a:ext cx="4485212" cy="1087724"/>
      </dsp:txXfrm>
    </dsp:sp>
    <dsp:sp modelId="{3C3BE9EE-37BC-4D22-9C27-831F2CC0203F}">
      <dsp:nvSpPr>
        <dsp:cNvPr id="0" name=""/>
        <dsp:cNvSpPr/>
      </dsp:nvSpPr>
      <dsp:spPr>
        <a:xfrm>
          <a:off x="0" y="1361801"/>
          <a:ext cx="5741533" cy="108772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44AB1FD-F6E1-4984-9035-5B67EFBBEBF9}">
      <dsp:nvSpPr>
        <dsp:cNvPr id="0" name=""/>
        <dsp:cNvSpPr/>
      </dsp:nvSpPr>
      <dsp:spPr>
        <a:xfrm>
          <a:off x="329036" y="1606539"/>
          <a:ext cx="598248" cy="59824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662B310-A602-46F5-85D8-C24F45F705ED}">
      <dsp:nvSpPr>
        <dsp:cNvPr id="0" name=""/>
        <dsp:cNvSpPr/>
      </dsp:nvSpPr>
      <dsp:spPr>
        <a:xfrm>
          <a:off x="1256321" y="1361801"/>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Synchronicity may be a problem</a:t>
          </a:r>
        </a:p>
      </dsp:txBody>
      <dsp:txXfrm>
        <a:off x="1256321" y="1361801"/>
        <a:ext cx="4485212" cy="1087724"/>
      </dsp:txXfrm>
    </dsp:sp>
    <dsp:sp modelId="{2BB92A93-9592-4E61-B661-48995E5C1E25}">
      <dsp:nvSpPr>
        <dsp:cNvPr id="0" name=""/>
        <dsp:cNvSpPr/>
      </dsp:nvSpPr>
      <dsp:spPr>
        <a:xfrm>
          <a:off x="0" y="2721457"/>
          <a:ext cx="5741533" cy="108772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87E0378-5E8B-4091-BD6A-7260A7A1CEC2}">
      <dsp:nvSpPr>
        <dsp:cNvPr id="0" name=""/>
        <dsp:cNvSpPr/>
      </dsp:nvSpPr>
      <dsp:spPr>
        <a:xfrm>
          <a:off x="329036" y="2966195"/>
          <a:ext cx="598248" cy="59824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46A2B1F-E01E-4D21-800B-4FE538EECF97}">
      <dsp:nvSpPr>
        <dsp:cNvPr id="0" name=""/>
        <dsp:cNvSpPr/>
      </dsp:nvSpPr>
      <dsp:spPr>
        <a:xfrm>
          <a:off x="1256321" y="2721457"/>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Unintended Consequences</a:t>
          </a:r>
        </a:p>
      </dsp:txBody>
      <dsp:txXfrm>
        <a:off x="1256321" y="2721457"/>
        <a:ext cx="4485212" cy="1087724"/>
      </dsp:txXfrm>
    </dsp:sp>
    <dsp:sp modelId="{F42FF8A4-DA42-41DE-89CC-0FCB06978F1D}">
      <dsp:nvSpPr>
        <dsp:cNvPr id="0" name=""/>
        <dsp:cNvSpPr/>
      </dsp:nvSpPr>
      <dsp:spPr>
        <a:xfrm>
          <a:off x="0" y="4081112"/>
          <a:ext cx="5741533" cy="108772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41BCCA5-837A-48B7-9F56-D14FF43B421D}">
      <dsp:nvSpPr>
        <dsp:cNvPr id="0" name=""/>
        <dsp:cNvSpPr/>
      </dsp:nvSpPr>
      <dsp:spPr>
        <a:xfrm>
          <a:off x="329036" y="4325850"/>
          <a:ext cx="598248" cy="59824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CF1B97E-65F4-4277-8D41-E435F52155EC}">
      <dsp:nvSpPr>
        <dsp:cNvPr id="0" name=""/>
        <dsp:cNvSpPr/>
      </dsp:nvSpPr>
      <dsp:spPr>
        <a:xfrm>
          <a:off x="1256321" y="4081112"/>
          <a:ext cx="4485212" cy="10877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5117" tIns="115117" rIns="115117" bIns="115117" numCol="1" spcCol="1270" anchor="ctr" anchorCtr="0">
          <a:noAutofit/>
        </a:bodyPr>
        <a:lstStyle/>
        <a:p>
          <a:pPr marL="0" lvl="0" indent="0" algn="l" defTabSz="889000">
            <a:lnSpc>
              <a:spcPct val="90000"/>
            </a:lnSpc>
            <a:spcBef>
              <a:spcPct val="0"/>
            </a:spcBef>
            <a:spcAft>
              <a:spcPct val="35000"/>
            </a:spcAft>
            <a:buNone/>
          </a:pPr>
          <a:r>
            <a:rPr lang="en-US" sz="2000" kern="1200"/>
            <a:t>Publisher is unaware of the state of observers but still hast to maintain reference</a:t>
          </a:r>
        </a:p>
      </dsp:txBody>
      <dsp:txXfrm>
        <a:off x="1256321" y="4081112"/>
        <a:ext cx="4485212" cy="1087724"/>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E7AEB9-5F83-414F-8AB3-04FC15643240}">
      <dsp:nvSpPr>
        <dsp:cNvPr id="0" name=""/>
        <dsp:cNvSpPr/>
      </dsp:nvSpPr>
      <dsp:spPr>
        <a:xfrm>
          <a:off x="0" y="3841"/>
          <a:ext cx="5886291" cy="81825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90B4C0E-3B38-4722-9167-F559CCBE519F}">
      <dsp:nvSpPr>
        <dsp:cNvPr id="0" name=""/>
        <dsp:cNvSpPr/>
      </dsp:nvSpPr>
      <dsp:spPr>
        <a:xfrm>
          <a:off x="247522" y="187948"/>
          <a:ext cx="450040" cy="4500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B6F9992-44D3-4384-8811-7AB5CAF2D9CE}">
      <dsp:nvSpPr>
        <dsp:cNvPr id="0" name=""/>
        <dsp:cNvSpPr/>
      </dsp:nvSpPr>
      <dsp:spPr>
        <a:xfrm>
          <a:off x="945084" y="3841"/>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S.  The responsibilities of notifying observers and how the observers respond is separated. </a:t>
          </a:r>
        </a:p>
      </dsp:txBody>
      <dsp:txXfrm>
        <a:off x="945084" y="3841"/>
        <a:ext cx="4941206" cy="818254"/>
      </dsp:txXfrm>
    </dsp:sp>
    <dsp:sp modelId="{74D4F5BC-650F-4A11-994A-AC8D1D6CAAAF}">
      <dsp:nvSpPr>
        <dsp:cNvPr id="0" name=""/>
        <dsp:cNvSpPr/>
      </dsp:nvSpPr>
      <dsp:spPr>
        <a:xfrm>
          <a:off x="0" y="1026659"/>
          <a:ext cx="5886291" cy="81825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FCBE76E-2F94-4714-9641-4848FAD10350}">
      <dsp:nvSpPr>
        <dsp:cNvPr id="0" name=""/>
        <dsp:cNvSpPr/>
      </dsp:nvSpPr>
      <dsp:spPr>
        <a:xfrm>
          <a:off x="247522" y="1210767"/>
          <a:ext cx="450040" cy="4500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48BA2A0-DAC5-4C09-9CDD-B749A1A72877}">
      <dsp:nvSpPr>
        <dsp:cNvPr id="0" name=""/>
        <dsp:cNvSpPr/>
      </dsp:nvSpPr>
      <dsp:spPr>
        <a:xfrm>
          <a:off x="945084" y="1026659"/>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O. Observers do not depend on the Publisher.  Observers are added to the publisher.</a:t>
          </a:r>
        </a:p>
      </dsp:txBody>
      <dsp:txXfrm>
        <a:off x="945084" y="1026659"/>
        <a:ext cx="4941206" cy="818254"/>
      </dsp:txXfrm>
    </dsp:sp>
    <dsp:sp modelId="{9DAF022D-8F11-48EE-BCD2-87F2123C21F8}">
      <dsp:nvSpPr>
        <dsp:cNvPr id="0" name=""/>
        <dsp:cNvSpPr/>
      </dsp:nvSpPr>
      <dsp:spPr>
        <a:xfrm>
          <a:off x="0" y="2049478"/>
          <a:ext cx="5886291" cy="81825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C1F9CC-DA30-48D8-85DE-D234C6C7479D}">
      <dsp:nvSpPr>
        <dsp:cNvPr id="0" name=""/>
        <dsp:cNvSpPr/>
      </dsp:nvSpPr>
      <dsp:spPr>
        <a:xfrm>
          <a:off x="247522" y="2233585"/>
          <a:ext cx="450040" cy="4500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FEB5E4-9F99-4480-B769-7C9977B88D1B}">
      <dsp:nvSpPr>
        <dsp:cNvPr id="0" name=""/>
        <dsp:cNvSpPr/>
      </dsp:nvSpPr>
      <dsp:spPr>
        <a:xfrm>
          <a:off x="945084" y="2049478"/>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L. Observers have to comply with the interface but how they act based off of state change is up to the developer.</a:t>
          </a:r>
        </a:p>
      </dsp:txBody>
      <dsp:txXfrm>
        <a:off x="945084" y="2049478"/>
        <a:ext cx="4941206" cy="818254"/>
      </dsp:txXfrm>
    </dsp:sp>
    <dsp:sp modelId="{4FDDEE6C-1B3B-4234-BEA2-F7996DB88F66}">
      <dsp:nvSpPr>
        <dsp:cNvPr id="0" name=""/>
        <dsp:cNvSpPr/>
      </dsp:nvSpPr>
      <dsp:spPr>
        <a:xfrm>
          <a:off x="0" y="3072296"/>
          <a:ext cx="5886291" cy="81825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B68BC25-DFAC-4AD8-9EDA-CCBA038E048C}">
      <dsp:nvSpPr>
        <dsp:cNvPr id="0" name=""/>
        <dsp:cNvSpPr/>
      </dsp:nvSpPr>
      <dsp:spPr>
        <a:xfrm>
          <a:off x="247522" y="3256403"/>
          <a:ext cx="450040" cy="4500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17FF50E-7E05-42F6-8DEE-963B49A58B17}">
      <dsp:nvSpPr>
        <dsp:cNvPr id="0" name=""/>
        <dsp:cNvSpPr/>
      </dsp:nvSpPr>
      <dsp:spPr>
        <a:xfrm>
          <a:off x="945084" y="3072296"/>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I. Observer interface should be simple.  Just enough to establish itself as an observer.</a:t>
          </a:r>
        </a:p>
      </dsp:txBody>
      <dsp:txXfrm>
        <a:off x="945084" y="3072296"/>
        <a:ext cx="4941206" cy="818254"/>
      </dsp:txXfrm>
    </dsp:sp>
    <dsp:sp modelId="{DE698596-50CA-41A1-8D25-64E7022567E5}">
      <dsp:nvSpPr>
        <dsp:cNvPr id="0" name=""/>
        <dsp:cNvSpPr/>
      </dsp:nvSpPr>
      <dsp:spPr>
        <a:xfrm>
          <a:off x="0" y="4095114"/>
          <a:ext cx="5886291" cy="81825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793AE9D-4D9A-4407-BBAE-A768BC437E00}">
      <dsp:nvSpPr>
        <dsp:cNvPr id="0" name=""/>
        <dsp:cNvSpPr/>
      </dsp:nvSpPr>
      <dsp:spPr>
        <a:xfrm>
          <a:off x="247522" y="4279222"/>
          <a:ext cx="450040" cy="4500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AD601E4-DB39-4E5D-9C33-F589A4724C07}">
      <dsp:nvSpPr>
        <dsp:cNvPr id="0" name=""/>
        <dsp:cNvSpPr/>
      </dsp:nvSpPr>
      <dsp:spPr>
        <a:xfrm>
          <a:off x="945084" y="4095114"/>
          <a:ext cx="4941206" cy="81825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6599" tIns="86599" rIns="86599" bIns="86599" numCol="1" spcCol="1270" anchor="ctr" anchorCtr="0">
          <a:noAutofit/>
        </a:bodyPr>
        <a:lstStyle/>
        <a:p>
          <a:pPr marL="0" lvl="0" indent="0" algn="l" defTabSz="711200">
            <a:lnSpc>
              <a:spcPct val="90000"/>
            </a:lnSpc>
            <a:spcBef>
              <a:spcPct val="0"/>
            </a:spcBef>
            <a:spcAft>
              <a:spcPct val="35000"/>
            </a:spcAft>
            <a:buNone/>
          </a:pPr>
          <a:r>
            <a:rPr lang="en-US" sz="1600" kern="1200"/>
            <a:t>D. Dependency inversion happens through a method rather than the constructor but it is there.</a:t>
          </a:r>
        </a:p>
      </dsp:txBody>
      <dsp:txXfrm>
        <a:off x="945084" y="4095114"/>
        <a:ext cx="4941206" cy="818254"/>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1807127-B386-4EBF-9FFB-577FA03C813D}">
      <dsp:nvSpPr>
        <dsp:cNvPr id="0" name=""/>
        <dsp:cNvSpPr/>
      </dsp:nvSpPr>
      <dsp:spPr>
        <a:xfrm>
          <a:off x="0" y="167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E9F0A3A-03B2-4F5C-AC22-73384C59BDA9}">
      <dsp:nvSpPr>
        <dsp:cNvPr id="0" name=""/>
        <dsp:cNvSpPr/>
      </dsp:nvSpPr>
      <dsp:spPr>
        <a:xfrm>
          <a:off x="215615" y="162047"/>
          <a:ext cx="392027" cy="392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BCF6E64-944F-4F65-B222-8F768BFE7408}">
      <dsp:nvSpPr>
        <dsp:cNvPr id="0" name=""/>
        <dsp:cNvSpPr/>
      </dsp:nvSpPr>
      <dsp:spPr>
        <a:xfrm>
          <a:off x="823258" y="167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Real time data monitoring.</a:t>
          </a:r>
        </a:p>
      </dsp:txBody>
      <dsp:txXfrm>
        <a:off x="823258" y="1672"/>
        <a:ext cx="4918275" cy="712777"/>
      </dsp:txXfrm>
    </dsp:sp>
    <dsp:sp modelId="{BC098D89-C8C1-4F4C-877F-7D4B1C3D6AED}">
      <dsp:nvSpPr>
        <dsp:cNvPr id="0" name=""/>
        <dsp:cNvSpPr/>
      </dsp:nvSpPr>
      <dsp:spPr>
        <a:xfrm>
          <a:off x="0" y="892644"/>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199E41-7EBD-4C89-B2BC-8ABCF21A8F3B}">
      <dsp:nvSpPr>
        <dsp:cNvPr id="0" name=""/>
        <dsp:cNvSpPr/>
      </dsp:nvSpPr>
      <dsp:spPr>
        <a:xfrm>
          <a:off x="215615" y="1053019"/>
          <a:ext cx="392027" cy="39202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9E8741E-84D3-4BA1-8D51-78179BD09A81}">
      <dsp:nvSpPr>
        <dsp:cNvPr id="0" name=""/>
        <dsp:cNvSpPr/>
      </dsp:nvSpPr>
      <dsp:spPr>
        <a:xfrm>
          <a:off x="823258" y="892644"/>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Notification systems</a:t>
          </a:r>
        </a:p>
      </dsp:txBody>
      <dsp:txXfrm>
        <a:off x="823258" y="892644"/>
        <a:ext cx="4918275" cy="712777"/>
      </dsp:txXfrm>
    </dsp:sp>
    <dsp:sp modelId="{1D37DF44-BFA0-4EB0-8D7F-505C754D5667}">
      <dsp:nvSpPr>
        <dsp:cNvPr id="0" name=""/>
        <dsp:cNvSpPr/>
      </dsp:nvSpPr>
      <dsp:spPr>
        <a:xfrm>
          <a:off x="0" y="1783616"/>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71F643-44B1-4026-A19E-4920D7CEB618}">
      <dsp:nvSpPr>
        <dsp:cNvPr id="0" name=""/>
        <dsp:cNvSpPr/>
      </dsp:nvSpPr>
      <dsp:spPr>
        <a:xfrm>
          <a:off x="215615" y="1943991"/>
          <a:ext cx="392027" cy="39202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4077580-54D8-4B7C-B458-9CB90713F2D0}">
      <dsp:nvSpPr>
        <dsp:cNvPr id="0" name=""/>
        <dsp:cNvSpPr/>
      </dsp:nvSpPr>
      <dsp:spPr>
        <a:xfrm>
          <a:off x="823258" y="1783616"/>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Distributed systems</a:t>
          </a:r>
        </a:p>
      </dsp:txBody>
      <dsp:txXfrm>
        <a:off x="823258" y="1783616"/>
        <a:ext cx="4918275" cy="712777"/>
      </dsp:txXfrm>
    </dsp:sp>
    <dsp:sp modelId="{B17248F1-7057-4FAA-B66B-E71CF6ACEFB9}">
      <dsp:nvSpPr>
        <dsp:cNvPr id="0" name=""/>
        <dsp:cNvSpPr/>
      </dsp:nvSpPr>
      <dsp:spPr>
        <a:xfrm>
          <a:off x="0" y="2674588"/>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521E0B0-6BBB-4A7A-9611-ED14AFF0C409}">
      <dsp:nvSpPr>
        <dsp:cNvPr id="0" name=""/>
        <dsp:cNvSpPr/>
      </dsp:nvSpPr>
      <dsp:spPr>
        <a:xfrm>
          <a:off x="215615" y="2834963"/>
          <a:ext cx="392027" cy="39202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D65F2DB-4B84-4785-9D84-25CA1AA4E8E9}">
      <dsp:nvSpPr>
        <dsp:cNvPr id="0" name=""/>
        <dsp:cNvSpPr/>
      </dsp:nvSpPr>
      <dsp:spPr>
        <a:xfrm>
          <a:off x="823258" y="2674588"/>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Games (MMO)</a:t>
          </a:r>
        </a:p>
      </dsp:txBody>
      <dsp:txXfrm>
        <a:off x="823258" y="2674588"/>
        <a:ext cx="4918275" cy="712777"/>
      </dsp:txXfrm>
    </dsp:sp>
    <dsp:sp modelId="{0AA95D13-3FB0-421F-8F6D-30FAD0D25C94}">
      <dsp:nvSpPr>
        <dsp:cNvPr id="0" name=""/>
        <dsp:cNvSpPr/>
      </dsp:nvSpPr>
      <dsp:spPr>
        <a:xfrm>
          <a:off x="0" y="3565560"/>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720FFB-F726-48C2-8251-631ED9E59BB2}">
      <dsp:nvSpPr>
        <dsp:cNvPr id="0" name=""/>
        <dsp:cNvSpPr/>
      </dsp:nvSpPr>
      <dsp:spPr>
        <a:xfrm>
          <a:off x="215615" y="3725935"/>
          <a:ext cx="392027" cy="39202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6F3B652-9FEA-48DB-8EF6-8B3D2B724F7C}">
      <dsp:nvSpPr>
        <dsp:cNvPr id="0" name=""/>
        <dsp:cNvSpPr/>
      </dsp:nvSpPr>
      <dsp:spPr>
        <a:xfrm>
          <a:off x="823258" y="3565560"/>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Logging</a:t>
          </a:r>
        </a:p>
      </dsp:txBody>
      <dsp:txXfrm>
        <a:off x="823258" y="3565560"/>
        <a:ext cx="4918275" cy="712777"/>
      </dsp:txXfrm>
    </dsp:sp>
    <dsp:sp modelId="{9BE9D8EC-360C-4437-9C98-5A6AF513E025}">
      <dsp:nvSpPr>
        <dsp:cNvPr id="0" name=""/>
        <dsp:cNvSpPr/>
      </dsp:nvSpPr>
      <dsp:spPr>
        <a:xfrm>
          <a:off x="0" y="4456532"/>
          <a:ext cx="5741533" cy="71277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3F80BC-10EA-4F40-8FA6-F3BA879DD754}">
      <dsp:nvSpPr>
        <dsp:cNvPr id="0" name=""/>
        <dsp:cNvSpPr/>
      </dsp:nvSpPr>
      <dsp:spPr>
        <a:xfrm>
          <a:off x="215615" y="4616907"/>
          <a:ext cx="392027" cy="39202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AED338A1-3869-418B-BA82-563750B59DD3}">
      <dsp:nvSpPr>
        <dsp:cNvPr id="0" name=""/>
        <dsp:cNvSpPr/>
      </dsp:nvSpPr>
      <dsp:spPr>
        <a:xfrm>
          <a:off x="823258" y="4456532"/>
          <a:ext cx="4918275" cy="7127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5436" tIns="75436" rIns="75436" bIns="75436" numCol="1" spcCol="1270" anchor="ctr" anchorCtr="0">
          <a:noAutofit/>
        </a:bodyPr>
        <a:lstStyle/>
        <a:p>
          <a:pPr marL="0" lvl="0" indent="0" algn="l" defTabSz="844550">
            <a:lnSpc>
              <a:spcPct val="90000"/>
            </a:lnSpc>
            <a:spcBef>
              <a:spcPct val="0"/>
            </a:spcBef>
            <a:spcAft>
              <a:spcPct val="35000"/>
            </a:spcAft>
            <a:buNone/>
          </a:pPr>
          <a:r>
            <a:rPr lang="en-US" sz="1900" kern="1200"/>
            <a:t>Auditing</a:t>
          </a:r>
        </a:p>
      </dsp:txBody>
      <dsp:txXfrm>
        <a:off x="823258" y="4456532"/>
        <a:ext cx="4918275" cy="71277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5D295-C35C-4232-91B4-8C94FA6BACFD}">
      <dsp:nvSpPr>
        <dsp:cNvPr id="0" name=""/>
        <dsp:cNvSpPr/>
      </dsp:nvSpPr>
      <dsp:spPr>
        <a:xfrm>
          <a:off x="285275" y="0"/>
          <a:ext cx="5170983" cy="5170983"/>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2F2190-DB12-462D-84B5-E46606A9A3B2}">
      <dsp:nvSpPr>
        <dsp:cNvPr id="0" name=""/>
        <dsp:cNvSpPr/>
      </dsp:nvSpPr>
      <dsp:spPr>
        <a:xfrm>
          <a:off x="776518" y="491243"/>
          <a:ext cx="2016683" cy="201668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Iterator Interface</a:t>
          </a:r>
        </a:p>
      </dsp:txBody>
      <dsp:txXfrm>
        <a:off x="874964" y="589689"/>
        <a:ext cx="1819791" cy="1819791"/>
      </dsp:txXfrm>
    </dsp:sp>
    <dsp:sp modelId="{9986AD3C-E87F-4457-8376-B3B6379E889E}">
      <dsp:nvSpPr>
        <dsp:cNvPr id="0" name=""/>
        <dsp:cNvSpPr/>
      </dsp:nvSpPr>
      <dsp:spPr>
        <a:xfrm>
          <a:off x="2948331" y="491243"/>
          <a:ext cx="2016683" cy="2016683"/>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Iterator</a:t>
          </a:r>
        </a:p>
      </dsp:txBody>
      <dsp:txXfrm>
        <a:off x="3046777" y="589689"/>
        <a:ext cx="1819791" cy="1819791"/>
      </dsp:txXfrm>
    </dsp:sp>
    <dsp:sp modelId="{38CC0681-38AA-457C-B48E-4B7E7B463E55}">
      <dsp:nvSpPr>
        <dsp:cNvPr id="0" name=""/>
        <dsp:cNvSpPr/>
      </dsp:nvSpPr>
      <dsp:spPr>
        <a:xfrm>
          <a:off x="776518" y="2663056"/>
          <a:ext cx="2016683" cy="2016683"/>
        </a:xfrm>
        <a:prstGeom prst="roundRect">
          <a:avLst/>
        </a:prstGeom>
        <a:solidFill>
          <a:schemeClr val="accent4">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Aggregate Interface</a:t>
          </a:r>
        </a:p>
      </dsp:txBody>
      <dsp:txXfrm>
        <a:off x="874964" y="2761502"/>
        <a:ext cx="1819791" cy="1819791"/>
      </dsp:txXfrm>
    </dsp:sp>
    <dsp:sp modelId="{71346C8B-FF47-4F4F-8B8C-F30BB228C924}">
      <dsp:nvSpPr>
        <dsp:cNvPr id="0" name=""/>
        <dsp:cNvSpPr/>
      </dsp:nvSpPr>
      <dsp:spPr>
        <a:xfrm>
          <a:off x="2948331" y="2663056"/>
          <a:ext cx="2016683" cy="2016683"/>
        </a:xfrm>
        <a:prstGeom prst="roundRect">
          <a:avLst/>
        </a:prstGeom>
        <a:solidFill>
          <a:schemeClr val="accent5">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US" sz="3000" kern="1200"/>
            <a:t>Concrete Aggregate</a:t>
          </a:r>
        </a:p>
      </dsp:txBody>
      <dsp:txXfrm>
        <a:off x="3046777" y="2761502"/>
        <a:ext cx="1819791" cy="1819791"/>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A2C034-9885-48CC-82E4-2A6C95AE4174}">
      <dsp:nvSpPr>
        <dsp:cNvPr id="0" name=""/>
        <dsp:cNvSpPr/>
      </dsp:nvSpPr>
      <dsp:spPr>
        <a:xfrm>
          <a:off x="0" y="147001"/>
          <a:ext cx="5886291" cy="873953"/>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S. Separates Navigation from the actual collection</a:t>
          </a:r>
        </a:p>
      </dsp:txBody>
      <dsp:txXfrm>
        <a:off x="42663" y="189664"/>
        <a:ext cx="5800965" cy="788627"/>
      </dsp:txXfrm>
    </dsp:sp>
    <dsp:sp modelId="{5E50A373-278B-4060-808A-3047502E1FA6}">
      <dsp:nvSpPr>
        <dsp:cNvPr id="0" name=""/>
        <dsp:cNvSpPr/>
      </dsp:nvSpPr>
      <dsp:spPr>
        <a:xfrm>
          <a:off x="0" y="1084315"/>
          <a:ext cx="5886291" cy="873953"/>
        </a:xfrm>
        <a:prstGeom prst="roundRect">
          <a:avLst/>
        </a:prstGeom>
        <a:solidFill>
          <a:schemeClr val="accent2">
            <a:hueOff val="-777537"/>
            <a:satOff val="-4113"/>
            <a:lumOff val="-1568"/>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O. You can change both collection and navigation logic independently.</a:t>
          </a:r>
        </a:p>
      </dsp:txBody>
      <dsp:txXfrm>
        <a:off x="42663" y="1126978"/>
        <a:ext cx="5800965" cy="788627"/>
      </dsp:txXfrm>
    </dsp:sp>
    <dsp:sp modelId="{AC96CC4E-E0E0-4594-A74B-75C587FE505F}">
      <dsp:nvSpPr>
        <dsp:cNvPr id="0" name=""/>
        <dsp:cNvSpPr/>
      </dsp:nvSpPr>
      <dsp:spPr>
        <a:xfrm>
          <a:off x="0" y="2021628"/>
          <a:ext cx="5886291" cy="873953"/>
        </a:xfrm>
        <a:prstGeom prst="roundRect">
          <a:avLst/>
        </a:prstGeom>
        <a:solidFill>
          <a:schemeClr val="accent2">
            <a:hueOff val="-1555074"/>
            <a:satOff val="-8227"/>
            <a:lumOff val="-3137"/>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L. This is up to the developer but it does support using an interface encouraging this behavior.</a:t>
          </a:r>
        </a:p>
      </dsp:txBody>
      <dsp:txXfrm>
        <a:off x="42663" y="2064291"/>
        <a:ext cx="5800965" cy="788627"/>
      </dsp:txXfrm>
    </dsp:sp>
    <dsp:sp modelId="{BC5E5914-1B41-47BB-8C5E-51BA9D3D50FA}">
      <dsp:nvSpPr>
        <dsp:cNvPr id="0" name=""/>
        <dsp:cNvSpPr/>
      </dsp:nvSpPr>
      <dsp:spPr>
        <a:xfrm>
          <a:off x="0" y="2958942"/>
          <a:ext cx="5886291" cy="873953"/>
        </a:xfrm>
        <a:prstGeom prst="roundRect">
          <a:avLst/>
        </a:prstGeom>
        <a:solidFill>
          <a:schemeClr val="accent2">
            <a:hueOff val="-2332611"/>
            <a:satOff val="-12340"/>
            <a:lumOff val="-4705"/>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I. Focuses the traversal logic in a simple interface.</a:t>
          </a:r>
        </a:p>
      </dsp:txBody>
      <dsp:txXfrm>
        <a:off x="42663" y="3001605"/>
        <a:ext cx="5800965" cy="788627"/>
      </dsp:txXfrm>
    </dsp:sp>
    <dsp:sp modelId="{52289C82-C698-41AE-A031-DFAF8AD3F6F9}">
      <dsp:nvSpPr>
        <dsp:cNvPr id="0" name=""/>
        <dsp:cNvSpPr/>
      </dsp:nvSpPr>
      <dsp:spPr>
        <a:xfrm>
          <a:off x="0" y="3896255"/>
          <a:ext cx="5886291" cy="873953"/>
        </a:xfrm>
        <a:prstGeom prst="roundRect">
          <a:avLst/>
        </a:prstGeom>
        <a:solidFill>
          <a:schemeClr val="accent2">
            <a:hueOff val="-3110148"/>
            <a:satOff val="-16453"/>
            <a:lumOff val="-6274"/>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US" sz="2200" kern="1200"/>
            <a:t>D. Collection is separated from the traversal and does not depend on it.</a:t>
          </a:r>
        </a:p>
      </dsp:txBody>
      <dsp:txXfrm>
        <a:off x="42663" y="3938918"/>
        <a:ext cx="5800965" cy="7886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7E33EB-3E36-4C6F-9ED8-5EF75FB01F82}">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4935F3-9649-40D2-8D93-06ADBC04C62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Model – View – Controller (MVC)</a:t>
          </a:r>
        </a:p>
      </dsp:txBody>
      <dsp:txXfrm>
        <a:off x="0" y="0"/>
        <a:ext cx="5886291" cy="2458605"/>
      </dsp:txXfrm>
    </dsp:sp>
    <dsp:sp modelId="{1B7471EC-CBB9-4934-9747-C679E77C1252}">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1163F6C-D2BE-4471-B298-DE89F549A4C7}">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8120" tIns="198120" rIns="198120" bIns="198120" numCol="1" spcCol="1270" anchor="t" anchorCtr="0">
          <a:noAutofit/>
        </a:bodyPr>
        <a:lstStyle/>
        <a:p>
          <a:pPr marL="0" lvl="0" indent="0" algn="l" defTabSz="2311400">
            <a:lnSpc>
              <a:spcPct val="90000"/>
            </a:lnSpc>
            <a:spcBef>
              <a:spcPct val="0"/>
            </a:spcBef>
            <a:spcAft>
              <a:spcPct val="35000"/>
            </a:spcAft>
            <a:buNone/>
          </a:pPr>
          <a:r>
            <a:rPr lang="en-US" sz="5200" kern="1200"/>
            <a:t>Layered Architecture Pattern</a:t>
          </a:r>
        </a:p>
      </dsp:txBody>
      <dsp:txXfrm>
        <a:off x="0" y="2458605"/>
        <a:ext cx="5886291" cy="245860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89AD4A-013C-4C60-B932-0E917236C4B1}">
      <dsp:nvSpPr>
        <dsp:cNvPr id="0" name=""/>
        <dsp:cNvSpPr/>
      </dsp:nvSpPr>
      <dsp:spPr>
        <a:xfrm>
          <a:off x="0" y="6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8E6CC42-2D49-4B46-ABBA-D85BCEF486B3}">
      <dsp:nvSpPr>
        <dsp:cNvPr id="0" name=""/>
        <dsp:cNvSpPr/>
      </dsp:nvSpPr>
      <dsp:spPr>
        <a:xfrm>
          <a:off x="0" y="600"/>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Application Layer</a:t>
          </a:r>
        </a:p>
      </dsp:txBody>
      <dsp:txXfrm>
        <a:off x="0" y="600"/>
        <a:ext cx="5886291" cy="983202"/>
      </dsp:txXfrm>
    </dsp:sp>
    <dsp:sp modelId="{06398220-8367-4CB1-881E-EEF9FF93AEBB}">
      <dsp:nvSpPr>
        <dsp:cNvPr id="0" name=""/>
        <dsp:cNvSpPr/>
      </dsp:nvSpPr>
      <dsp:spPr>
        <a:xfrm>
          <a:off x="0" y="9838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13E3AD2-1116-45C5-9EF6-E43785B21670}">
      <dsp:nvSpPr>
        <dsp:cNvPr id="0" name=""/>
        <dsp:cNvSpPr/>
      </dsp:nvSpPr>
      <dsp:spPr>
        <a:xfrm>
          <a:off x="0" y="983802"/>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Transport Layer</a:t>
          </a:r>
        </a:p>
      </dsp:txBody>
      <dsp:txXfrm>
        <a:off x="0" y="983802"/>
        <a:ext cx="5886291" cy="983202"/>
      </dsp:txXfrm>
    </dsp:sp>
    <dsp:sp modelId="{97634C62-6354-42C4-AF54-9D7B89D6F093}">
      <dsp:nvSpPr>
        <dsp:cNvPr id="0" name=""/>
        <dsp:cNvSpPr/>
      </dsp:nvSpPr>
      <dsp:spPr>
        <a:xfrm>
          <a:off x="0" y="1967004"/>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514F79E-0358-4992-A0F6-26A5DE371531}">
      <dsp:nvSpPr>
        <dsp:cNvPr id="0" name=""/>
        <dsp:cNvSpPr/>
      </dsp:nvSpPr>
      <dsp:spPr>
        <a:xfrm>
          <a:off x="0" y="1967004"/>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Network Layer</a:t>
          </a:r>
        </a:p>
      </dsp:txBody>
      <dsp:txXfrm>
        <a:off x="0" y="1967004"/>
        <a:ext cx="5886291" cy="983202"/>
      </dsp:txXfrm>
    </dsp:sp>
    <dsp:sp modelId="{784110FE-EC35-4C5B-8A97-23E560E85629}">
      <dsp:nvSpPr>
        <dsp:cNvPr id="0" name=""/>
        <dsp:cNvSpPr/>
      </dsp:nvSpPr>
      <dsp:spPr>
        <a:xfrm>
          <a:off x="0" y="2950206"/>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83D1EC7-6FFB-43BC-AD7B-5A5B2C844C8E}">
      <dsp:nvSpPr>
        <dsp:cNvPr id="0" name=""/>
        <dsp:cNvSpPr/>
      </dsp:nvSpPr>
      <dsp:spPr>
        <a:xfrm>
          <a:off x="0" y="2950206"/>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Data Link Layer</a:t>
          </a:r>
        </a:p>
      </dsp:txBody>
      <dsp:txXfrm>
        <a:off x="0" y="2950206"/>
        <a:ext cx="5886291" cy="983202"/>
      </dsp:txXfrm>
    </dsp:sp>
    <dsp:sp modelId="{BF55EFF7-8188-4029-9B2F-26CB5F409847}">
      <dsp:nvSpPr>
        <dsp:cNvPr id="0" name=""/>
        <dsp:cNvSpPr/>
      </dsp:nvSpPr>
      <dsp:spPr>
        <a:xfrm>
          <a:off x="0" y="3933408"/>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55A9F34-F75A-429A-8C2D-91D93168327C}">
      <dsp:nvSpPr>
        <dsp:cNvPr id="0" name=""/>
        <dsp:cNvSpPr/>
      </dsp:nvSpPr>
      <dsp:spPr>
        <a:xfrm>
          <a:off x="0" y="3933408"/>
          <a:ext cx="5886291" cy="9832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1450" tIns="171450" rIns="171450" bIns="171450" numCol="1" spcCol="1270" anchor="t" anchorCtr="0">
          <a:noAutofit/>
        </a:bodyPr>
        <a:lstStyle/>
        <a:p>
          <a:pPr marL="0" lvl="0" indent="0" algn="l" defTabSz="2000250">
            <a:lnSpc>
              <a:spcPct val="90000"/>
            </a:lnSpc>
            <a:spcBef>
              <a:spcPct val="0"/>
            </a:spcBef>
            <a:spcAft>
              <a:spcPct val="35000"/>
            </a:spcAft>
            <a:buNone/>
          </a:pPr>
          <a:r>
            <a:rPr lang="en-US" sz="4500" kern="1200"/>
            <a:t>Physical Layer</a:t>
          </a:r>
        </a:p>
      </dsp:txBody>
      <dsp:txXfrm>
        <a:off x="0" y="3933408"/>
        <a:ext cx="5886291" cy="9832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1E7267-326C-4AB2-A756-B08A1E711E6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4039B15-25F2-4D71-84D9-4DEE318F5F4F}">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User Space</a:t>
          </a:r>
        </a:p>
      </dsp:txBody>
      <dsp:txXfrm>
        <a:off x="0" y="2400"/>
        <a:ext cx="5886291" cy="1637469"/>
      </dsp:txXfrm>
    </dsp:sp>
    <dsp:sp modelId="{42FAE485-C8A4-4B7E-9805-6F55A1DF2778}">
      <dsp:nvSpPr>
        <dsp:cNvPr id="0" name=""/>
        <dsp:cNvSpPr/>
      </dsp:nvSpPr>
      <dsp:spPr>
        <a:xfrm>
          <a:off x="0" y="1639870"/>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B3D859C-CDAF-424A-A76B-4C12BA0E5BB0}">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Kernal Space</a:t>
          </a:r>
        </a:p>
      </dsp:txBody>
      <dsp:txXfrm>
        <a:off x="0" y="1639870"/>
        <a:ext cx="5886291" cy="1637469"/>
      </dsp:txXfrm>
    </dsp:sp>
    <dsp:sp modelId="{FC799A61-EC30-4C42-9C70-1F25063D761A}">
      <dsp:nvSpPr>
        <dsp:cNvPr id="0" name=""/>
        <dsp:cNvSpPr/>
      </dsp:nvSpPr>
      <dsp:spPr>
        <a:xfrm>
          <a:off x="0" y="327734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4B2294D-47FC-41ED-ADE3-D1C89385BDC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Hardware Abstraction Layer</a:t>
          </a:r>
        </a:p>
      </dsp:txBody>
      <dsp:txXfrm>
        <a:off x="0" y="3277340"/>
        <a:ext cx="5886291" cy="163746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9607689-8DDA-4B21-B7BD-8F9ECEDFDF17}">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902BACF-0127-41DB-AA87-EC1C061D08C6}">
      <dsp:nvSpPr>
        <dsp:cNvPr id="0" name=""/>
        <dsp:cNvSpPr/>
      </dsp:nvSpPr>
      <dsp:spPr>
        <a:xfrm>
          <a:off x="0" y="0"/>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Perimeter Security</a:t>
          </a:r>
        </a:p>
      </dsp:txBody>
      <dsp:txXfrm>
        <a:off x="0" y="0"/>
        <a:ext cx="5886291" cy="1229302"/>
      </dsp:txXfrm>
    </dsp:sp>
    <dsp:sp modelId="{B2E6BD2B-61FA-4655-B417-08FCA41C5B61}">
      <dsp:nvSpPr>
        <dsp:cNvPr id="0" name=""/>
        <dsp:cNvSpPr/>
      </dsp:nvSpPr>
      <dsp:spPr>
        <a:xfrm>
          <a:off x="0" y="1229302"/>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C48C46B-9E75-40A5-973D-2BB52FE47E3D}">
      <dsp:nvSpPr>
        <dsp:cNvPr id="0" name=""/>
        <dsp:cNvSpPr/>
      </dsp:nvSpPr>
      <dsp:spPr>
        <a:xfrm>
          <a:off x="0" y="1229302"/>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Network Security</a:t>
          </a:r>
        </a:p>
      </dsp:txBody>
      <dsp:txXfrm>
        <a:off x="0" y="1229302"/>
        <a:ext cx="5886291" cy="1229302"/>
      </dsp:txXfrm>
    </dsp:sp>
    <dsp:sp modelId="{77592390-0D9A-4AAC-92F6-70085D5DBEF7}">
      <dsp:nvSpPr>
        <dsp:cNvPr id="0" name=""/>
        <dsp:cNvSpPr/>
      </dsp:nvSpPr>
      <dsp:spPr>
        <a:xfrm>
          <a:off x="0" y="2458605"/>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B670C58-0E65-4215-B4F5-D05659BEEDE4}">
      <dsp:nvSpPr>
        <dsp:cNvPr id="0" name=""/>
        <dsp:cNvSpPr/>
      </dsp:nvSpPr>
      <dsp:spPr>
        <a:xfrm>
          <a:off x="0" y="2458605"/>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Application Security</a:t>
          </a:r>
        </a:p>
      </dsp:txBody>
      <dsp:txXfrm>
        <a:off x="0" y="2458605"/>
        <a:ext cx="5886291" cy="1229302"/>
      </dsp:txXfrm>
    </dsp:sp>
    <dsp:sp modelId="{14F5C573-0AD9-4F96-91B8-DD1F03808CAC}">
      <dsp:nvSpPr>
        <dsp:cNvPr id="0" name=""/>
        <dsp:cNvSpPr/>
      </dsp:nvSpPr>
      <dsp:spPr>
        <a:xfrm>
          <a:off x="0" y="3687908"/>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876264-8CFD-4C71-983F-410CA4F81FC2}">
      <dsp:nvSpPr>
        <dsp:cNvPr id="0" name=""/>
        <dsp:cNvSpPr/>
      </dsp:nvSpPr>
      <dsp:spPr>
        <a:xfrm>
          <a:off x="0" y="3687908"/>
          <a:ext cx="5886291" cy="12293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930" tIns="201930" rIns="201930" bIns="201930" numCol="1" spcCol="1270" anchor="t" anchorCtr="0">
          <a:noAutofit/>
        </a:bodyPr>
        <a:lstStyle/>
        <a:p>
          <a:pPr marL="0" lvl="0" indent="0" algn="l" defTabSz="2355850">
            <a:lnSpc>
              <a:spcPct val="90000"/>
            </a:lnSpc>
            <a:spcBef>
              <a:spcPct val="0"/>
            </a:spcBef>
            <a:spcAft>
              <a:spcPct val="35000"/>
            </a:spcAft>
            <a:buNone/>
          </a:pPr>
          <a:r>
            <a:rPr lang="en-US" sz="5300" kern="1200"/>
            <a:t>Data Security</a:t>
          </a:r>
        </a:p>
      </dsp:txBody>
      <dsp:txXfrm>
        <a:off x="0" y="3687908"/>
        <a:ext cx="5886291" cy="1229302"/>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78AF0A-2776-47E3-9490-CDDAD950AF01}">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2CCA405-DADF-43FC-8283-2CC1C6701BA9}">
      <dsp:nvSpPr>
        <dsp:cNvPr id="0" name=""/>
        <dsp:cNvSpPr/>
      </dsp:nvSpPr>
      <dsp:spPr>
        <a:xfrm>
          <a:off x="0" y="240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Requirement Analysis</a:t>
          </a:r>
        </a:p>
      </dsp:txBody>
      <dsp:txXfrm>
        <a:off x="0" y="2400"/>
        <a:ext cx="5886291" cy="818734"/>
      </dsp:txXfrm>
    </dsp:sp>
    <dsp:sp modelId="{1CD90F60-16AB-41F0-AFEA-09766E586885}">
      <dsp:nvSpPr>
        <dsp:cNvPr id="0" name=""/>
        <dsp:cNvSpPr/>
      </dsp:nvSpPr>
      <dsp:spPr>
        <a:xfrm>
          <a:off x="0" y="82113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9DA391A-0E1C-454E-BBD4-DA152E310610}">
      <dsp:nvSpPr>
        <dsp:cNvPr id="0" name=""/>
        <dsp:cNvSpPr/>
      </dsp:nvSpPr>
      <dsp:spPr>
        <a:xfrm>
          <a:off x="0" y="82113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Design</a:t>
          </a:r>
        </a:p>
      </dsp:txBody>
      <dsp:txXfrm>
        <a:off x="0" y="821135"/>
        <a:ext cx="5886291" cy="818734"/>
      </dsp:txXfrm>
    </dsp:sp>
    <dsp:sp modelId="{02E2F717-713A-4C9C-85EF-12400E120052}">
      <dsp:nvSpPr>
        <dsp:cNvPr id="0" name=""/>
        <dsp:cNvSpPr/>
      </dsp:nvSpPr>
      <dsp:spPr>
        <a:xfrm>
          <a:off x="0" y="1639870"/>
          <a:ext cx="5886291" cy="0"/>
        </a:xfrm>
        <a:prstGeom prst="line">
          <a:avLst/>
        </a:prstGeom>
        <a:solidFill>
          <a:schemeClr val="accent4">
            <a:hueOff val="0"/>
            <a:satOff val="0"/>
            <a:lumOff val="0"/>
            <a:alphaOff val="0"/>
          </a:schemeClr>
        </a:solidFill>
        <a:ln w="19050" cap="rnd"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4FEF4D5-3F22-4C02-951E-7BFBA9997734}">
      <dsp:nvSpPr>
        <dsp:cNvPr id="0" name=""/>
        <dsp:cNvSpPr/>
      </dsp:nvSpPr>
      <dsp:spPr>
        <a:xfrm>
          <a:off x="0" y="163987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Implementation</a:t>
          </a:r>
        </a:p>
      </dsp:txBody>
      <dsp:txXfrm>
        <a:off x="0" y="1639870"/>
        <a:ext cx="5886291" cy="818734"/>
      </dsp:txXfrm>
    </dsp:sp>
    <dsp:sp modelId="{012465FA-A55C-4180-A425-A771C41C6FA0}">
      <dsp:nvSpPr>
        <dsp:cNvPr id="0" name=""/>
        <dsp:cNvSpPr/>
      </dsp:nvSpPr>
      <dsp:spPr>
        <a:xfrm>
          <a:off x="0" y="2458605"/>
          <a:ext cx="5886291" cy="0"/>
        </a:xfrm>
        <a:prstGeom prst="line">
          <a:avLst/>
        </a:prstGeom>
        <a:solidFill>
          <a:schemeClr val="accent5">
            <a:hueOff val="0"/>
            <a:satOff val="0"/>
            <a:lumOff val="0"/>
            <a:alphaOff val="0"/>
          </a:schemeClr>
        </a:solidFill>
        <a:ln w="19050" cap="rnd"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A340EF1-ED80-4061-9EA8-257D67D68925}">
      <dsp:nvSpPr>
        <dsp:cNvPr id="0" name=""/>
        <dsp:cNvSpPr/>
      </dsp:nvSpPr>
      <dsp:spPr>
        <a:xfrm>
          <a:off x="0" y="245860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Testing</a:t>
          </a:r>
        </a:p>
      </dsp:txBody>
      <dsp:txXfrm>
        <a:off x="0" y="2458605"/>
        <a:ext cx="5886291" cy="818734"/>
      </dsp:txXfrm>
    </dsp:sp>
    <dsp:sp modelId="{86D0D951-5659-42A3-BD99-E0BAEB0F94E4}">
      <dsp:nvSpPr>
        <dsp:cNvPr id="0" name=""/>
        <dsp:cNvSpPr/>
      </dsp:nvSpPr>
      <dsp:spPr>
        <a:xfrm>
          <a:off x="0" y="3277340"/>
          <a:ext cx="5886291" cy="0"/>
        </a:xfrm>
        <a:prstGeom prst="line">
          <a:avLst/>
        </a:prstGeom>
        <a:solidFill>
          <a:schemeClr val="accent6">
            <a:hueOff val="0"/>
            <a:satOff val="0"/>
            <a:lumOff val="0"/>
            <a:alphaOff val="0"/>
          </a:schemeClr>
        </a:solidFill>
        <a:ln w="19050" cap="rnd" cmpd="sng" algn="ctr">
          <a:solidFill>
            <a:schemeClr val="accent6">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BC83EE-91FC-4A13-AACE-776A3CA8771B}">
      <dsp:nvSpPr>
        <dsp:cNvPr id="0" name=""/>
        <dsp:cNvSpPr/>
      </dsp:nvSpPr>
      <dsp:spPr>
        <a:xfrm>
          <a:off x="0" y="3277340"/>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Deployment</a:t>
          </a:r>
        </a:p>
      </dsp:txBody>
      <dsp:txXfrm>
        <a:off x="0" y="3277340"/>
        <a:ext cx="5886291" cy="818734"/>
      </dsp:txXfrm>
    </dsp:sp>
    <dsp:sp modelId="{9EF45C70-97AB-4A6C-B63D-3EB9007022BD}">
      <dsp:nvSpPr>
        <dsp:cNvPr id="0" name=""/>
        <dsp:cNvSpPr/>
      </dsp:nvSpPr>
      <dsp:spPr>
        <a:xfrm>
          <a:off x="0" y="4096075"/>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E1E49E4-8458-4CD2-B4DF-A1BC4849DFDB}">
      <dsp:nvSpPr>
        <dsp:cNvPr id="0" name=""/>
        <dsp:cNvSpPr/>
      </dsp:nvSpPr>
      <dsp:spPr>
        <a:xfrm>
          <a:off x="0" y="4096075"/>
          <a:ext cx="5886291" cy="818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0970" tIns="140970" rIns="140970" bIns="140970" numCol="1" spcCol="1270" anchor="t" anchorCtr="0">
          <a:noAutofit/>
        </a:bodyPr>
        <a:lstStyle/>
        <a:p>
          <a:pPr marL="0" lvl="0" indent="0" algn="l" defTabSz="1644650">
            <a:lnSpc>
              <a:spcPct val="90000"/>
            </a:lnSpc>
            <a:spcBef>
              <a:spcPct val="0"/>
            </a:spcBef>
            <a:spcAft>
              <a:spcPct val="35000"/>
            </a:spcAft>
            <a:buNone/>
          </a:pPr>
          <a:r>
            <a:rPr lang="en-US" sz="3700" kern="1200"/>
            <a:t>Maintenance</a:t>
          </a:r>
        </a:p>
      </dsp:txBody>
      <dsp:txXfrm>
        <a:off x="0" y="4096075"/>
        <a:ext cx="5886291" cy="81873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8AB246-DE68-44F9-8ED4-7C025AC57F66}">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859E53-6D04-42B6-B06B-DF6489003000}">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Hypervisor</a:t>
          </a:r>
        </a:p>
      </dsp:txBody>
      <dsp:txXfrm>
        <a:off x="0" y="2400"/>
        <a:ext cx="5886291" cy="1637469"/>
      </dsp:txXfrm>
    </dsp:sp>
    <dsp:sp modelId="{8E239B6B-61BF-47FE-BCFB-0CFDBAA417DC}">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0617FDA-B445-4F2B-B4FF-3DC52592F76F}">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Guest OS Layer</a:t>
          </a:r>
        </a:p>
      </dsp:txBody>
      <dsp:txXfrm>
        <a:off x="0" y="1639870"/>
        <a:ext cx="5886291" cy="1637469"/>
      </dsp:txXfrm>
    </dsp:sp>
    <dsp:sp modelId="{9C5E510D-06EB-421A-86E9-98A9806AEC29}">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B475EA1-CB30-4383-9E69-50C85DE31ACB}">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32410" tIns="232410" rIns="232410" bIns="232410" numCol="1" spcCol="1270" anchor="t" anchorCtr="0">
          <a:noAutofit/>
        </a:bodyPr>
        <a:lstStyle/>
        <a:p>
          <a:pPr marL="0" lvl="0" indent="0" algn="l" defTabSz="2711450">
            <a:lnSpc>
              <a:spcPct val="90000"/>
            </a:lnSpc>
            <a:spcBef>
              <a:spcPct val="0"/>
            </a:spcBef>
            <a:spcAft>
              <a:spcPct val="35000"/>
            </a:spcAft>
            <a:buNone/>
          </a:pPr>
          <a:r>
            <a:rPr lang="en-US" sz="6100" kern="1200"/>
            <a:t>Application Layer</a:t>
          </a:r>
        </a:p>
      </dsp:txBody>
      <dsp:txXfrm>
        <a:off x="0" y="3277340"/>
        <a:ext cx="5886291" cy="1637469"/>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DEA5D0-34BF-43C5-A431-260873246899}">
      <dsp:nvSpPr>
        <dsp:cNvPr id="0" name=""/>
        <dsp:cNvSpPr/>
      </dsp:nvSpPr>
      <dsp:spPr>
        <a:xfrm>
          <a:off x="0" y="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70B57EC-0EE8-43DD-98B2-E4ABA52C0A7B}">
      <dsp:nvSpPr>
        <dsp:cNvPr id="0" name=""/>
        <dsp:cNvSpPr/>
      </dsp:nvSpPr>
      <dsp:spPr>
        <a:xfrm>
          <a:off x="0" y="0"/>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Service Layer</a:t>
          </a:r>
        </a:p>
      </dsp:txBody>
      <dsp:txXfrm>
        <a:off x="0" y="0"/>
        <a:ext cx="5886291" cy="2458605"/>
      </dsp:txXfrm>
    </dsp:sp>
    <dsp:sp modelId="{D1402D9C-0471-4802-96F2-CBE759834EC1}">
      <dsp:nvSpPr>
        <dsp:cNvPr id="0" name=""/>
        <dsp:cNvSpPr/>
      </dsp:nvSpPr>
      <dsp:spPr>
        <a:xfrm>
          <a:off x="0" y="2458605"/>
          <a:ext cx="5886291" cy="0"/>
        </a:xfrm>
        <a:prstGeom prst="line">
          <a:avLst/>
        </a:prstGeom>
        <a:solidFill>
          <a:schemeClr val="accent3">
            <a:hueOff val="0"/>
            <a:satOff val="0"/>
            <a:lumOff val="0"/>
            <a:alphaOff val="0"/>
          </a:schemeClr>
        </a:solidFill>
        <a:ln w="19050" cap="rnd"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AFC9196-1F1F-42B9-A8B4-774D7A065343}">
      <dsp:nvSpPr>
        <dsp:cNvPr id="0" name=""/>
        <dsp:cNvSpPr/>
      </dsp:nvSpPr>
      <dsp:spPr>
        <a:xfrm>
          <a:off x="0" y="2458605"/>
          <a:ext cx="5886291" cy="245860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47650" tIns="247650" rIns="247650" bIns="247650" numCol="1" spcCol="1270" anchor="t" anchorCtr="0">
          <a:noAutofit/>
        </a:bodyPr>
        <a:lstStyle/>
        <a:p>
          <a:pPr marL="0" lvl="0" indent="0" algn="l" defTabSz="2889250">
            <a:lnSpc>
              <a:spcPct val="90000"/>
            </a:lnSpc>
            <a:spcBef>
              <a:spcPct val="0"/>
            </a:spcBef>
            <a:spcAft>
              <a:spcPct val="35000"/>
            </a:spcAft>
            <a:buNone/>
          </a:pPr>
          <a:r>
            <a:rPr lang="en-US" sz="6500" kern="1200"/>
            <a:t>API Gateway Layer</a:t>
          </a:r>
        </a:p>
      </dsp:txBody>
      <dsp:txXfrm>
        <a:off x="0" y="2458605"/>
        <a:ext cx="5886291" cy="2458605"/>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9017D9-2BF7-4E33-91F0-C25C800D765F}">
      <dsp:nvSpPr>
        <dsp:cNvPr id="0" name=""/>
        <dsp:cNvSpPr/>
      </dsp:nvSpPr>
      <dsp:spPr>
        <a:xfrm>
          <a:off x="0" y="2400"/>
          <a:ext cx="5886291" cy="0"/>
        </a:xfrm>
        <a:prstGeom prst="line">
          <a:avLst/>
        </a:prstGeom>
        <a:solidFill>
          <a:schemeClr val="accent2">
            <a:hueOff val="0"/>
            <a:satOff val="0"/>
            <a:lumOff val="0"/>
            <a:alphaOff val="0"/>
          </a:schemeClr>
        </a:solidFill>
        <a:ln w="19050" cap="rnd"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9A344F9-1744-4F40-AA2B-ED13376933EB}">
      <dsp:nvSpPr>
        <dsp:cNvPr id="0" name=""/>
        <dsp:cNvSpPr/>
      </dsp:nvSpPr>
      <dsp:spPr>
        <a:xfrm>
          <a:off x="0" y="240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Infrastructure as a Service</a:t>
          </a:r>
        </a:p>
      </dsp:txBody>
      <dsp:txXfrm>
        <a:off x="0" y="2400"/>
        <a:ext cx="5886291" cy="1637469"/>
      </dsp:txXfrm>
    </dsp:sp>
    <dsp:sp modelId="{8AF3C259-C394-4D7C-8B67-EFD587F59032}">
      <dsp:nvSpPr>
        <dsp:cNvPr id="0" name=""/>
        <dsp:cNvSpPr/>
      </dsp:nvSpPr>
      <dsp:spPr>
        <a:xfrm>
          <a:off x="0" y="1639870"/>
          <a:ext cx="5886291" cy="0"/>
        </a:xfrm>
        <a:prstGeom prst="line">
          <a:avLst/>
        </a:prstGeom>
        <a:solidFill>
          <a:schemeClr val="accent2">
            <a:hueOff val="-1555074"/>
            <a:satOff val="-8227"/>
            <a:lumOff val="-3137"/>
            <a:alphaOff val="0"/>
          </a:schemeClr>
        </a:solidFill>
        <a:ln w="19050" cap="rnd" cmpd="sng" algn="ctr">
          <a:solidFill>
            <a:schemeClr val="accent2">
              <a:hueOff val="-1555074"/>
              <a:satOff val="-8227"/>
              <a:lumOff val="-313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84B479A-BCDA-4622-872E-300734F0F417}">
      <dsp:nvSpPr>
        <dsp:cNvPr id="0" name=""/>
        <dsp:cNvSpPr/>
      </dsp:nvSpPr>
      <dsp:spPr>
        <a:xfrm>
          <a:off x="0" y="163987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Platform as a service</a:t>
          </a:r>
        </a:p>
      </dsp:txBody>
      <dsp:txXfrm>
        <a:off x="0" y="1639870"/>
        <a:ext cx="5886291" cy="1637469"/>
      </dsp:txXfrm>
    </dsp:sp>
    <dsp:sp modelId="{69820F90-6E48-4FDD-A2FF-51474E678A45}">
      <dsp:nvSpPr>
        <dsp:cNvPr id="0" name=""/>
        <dsp:cNvSpPr/>
      </dsp:nvSpPr>
      <dsp:spPr>
        <a:xfrm>
          <a:off x="0" y="3277340"/>
          <a:ext cx="5886291" cy="0"/>
        </a:xfrm>
        <a:prstGeom prst="line">
          <a:avLst/>
        </a:prstGeom>
        <a:solidFill>
          <a:schemeClr val="accent2">
            <a:hueOff val="-3110148"/>
            <a:satOff val="-16453"/>
            <a:lumOff val="-6274"/>
            <a:alphaOff val="0"/>
          </a:schemeClr>
        </a:solidFill>
        <a:ln w="19050" cap="rnd" cmpd="sng" algn="ctr">
          <a:solidFill>
            <a:schemeClr val="accent2">
              <a:hueOff val="-3110148"/>
              <a:satOff val="-16453"/>
              <a:lumOff val="-627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3C8175-3EA3-462C-ADE2-17941965C2E4}">
      <dsp:nvSpPr>
        <dsp:cNvPr id="0" name=""/>
        <dsp:cNvSpPr/>
      </dsp:nvSpPr>
      <dsp:spPr>
        <a:xfrm>
          <a:off x="0" y="3277340"/>
          <a:ext cx="5886291" cy="16374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260" tIns="175260" rIns="175260" bIns="175260" numCol="1" spcCol="1270" anchor="t" anchorCtr="0">
          <a:noAutofit/>
        </a:bodyPr>
        <a:lstStyle/>
        <a:p>
          <a:pPr marL="0" lvl="0" indent="0" algn="l" defTabSz="2044700">
            <a:lnSpc>
              <a:spcPct val="90000"/>
            </a:lnSpc>
            <a:spcBef>
              <a:spcPct val="0"/>
            </a:spcBef>
            <a:spcAft>
              <a:spcPct val="35000"/>
            </a:spcAft>
            <a:buNone/>
          </a:pPr>
          <a:r>
            <a:rPr lang="en-US" sz="4600" kern="1200"/>
            <a:t>Software as a Service</a:t>
          </a:r>
        </a:p>
      </dsp:txBody>
      <dsp:txXfrm>
        <a:off x="0" y="3277340"/>
        <a:ext cx="5886291" cy="163746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0.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1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1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7.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8.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82FAE9-5783-41EA-813C-FADA9D2AF834}" type="datetimeFigureOut">
              <a:rPr lang="en-US" smtClean="0"/>
              <a:t>5/20/2025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7321C-E3F1-4D3E-9033-BB90C91397A3}" type="slidenum">
              <a:rPr lang="en-US" smtClean="0"/>
              <a:t>‹#›</a:t>
            </a:fld>
            <a:endParaRPr lang="en-US"/>
          </a:p>
        </p:txBody>
      </p:sp>
    </p:spTree>
    <p:extLst>
      <p:ext uri="{BB962C8B-B14F-4D97-AF65-F5344CB8AC3E}">
        <p14:creationId xmlns:p14="http://schemas.microsoft.com/office/powerpoint/2010/main" val="15369313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637321C-E3F1-4D3E-9033-BB90C91397A3}" type="slidenum">
              <a:rPr lang="en-US" smtClean="0"/>
              <a:t>57</a:t>
            </a:fld>
            <a:endParaRPr lang="en-US"/>
          </a:p>
        </p:txBody>
      </p:sp>
    </p:spTree>
    <p:extLst>
      <p:ext uri="{BB962C8B-B14F-4D97-AF65-F5344CB8AC3E}">
        <p14:creationId xmlns:p14="http://schemas.microsoft.com/office/powerpoint/2010/main" val="21992235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5/20/2025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27.xml"/><Relationship Id="rId13" Type="http://schemas.openxmlformats.org/officeDocument/2006/relationships/slide" Target="slide211.xml"/><Relationship Id="rId18" Type="http://schemas.openxmlformats.org/officeDocument/2006/relationships/slide" Target="slide52.xml"/><Relationship Id="rId3" Type="http://schemas.openxmlformats.org/officeDocument/2006/relationships/slide" Target="slide22.xml"/><Relationship Id="rId7" Type="http://schemas.openxmlformats.org/officeDocument/2006/relationships/slide" Target="slide112.xml"/><Relationship Id="rId12" Type="http://schemas.openxmlformats.org/officeDocument/2006/relationships/slide" Target="slide196.xml"/><Relationship Id="rId17" Type="http://schemas.openxmlformats.org/officeDocument/2006/relationships/slide" Target="slide147.xml"/><Relationship Id="rId2" Type="http://schemas.openxmlformats.org/officeDocument/2006/relationships/slide" Target="slide5.xml"/><Relationship Id="rId16" Type="http://schemas.openxmlformats.org/officeDocument/2006/relationships/slide" Target="slide142.xml"/><Relationship Id="rId1" Type="http://schemas.openxmlformats.org/officeDocument/2006/relationships/slideLayout" Target="../slideLayouts/slideLayout4.xml"/><Relationship Id="rId6" Type="http://schemas.openxmlformats.org/officeDocument/2006/relationships/slide" Target="slide94.xml"/><Relationship Id="rId11" Type="http://schemas.openxmlformats.org/officeDocument/2006/relationships/slide" Target="slide180.xml"/><Relationship Id="rId5" Type="http://schemas.openxmlformats.org/officeDocument/2006/relationships/slide" Target="slide65.xml"/><Relationship Id="rId15" Type="http://schemas.openxmlformats.org/officeDocument/2006/relationships/slide" Target="slide241.xml"/><Relationship Id="rId10" Type="http://schemas.openxmlformats.org/officeDocument/2006/relationships/slide" Target="slide165.xml"/><Relationship Id="rId19" Type="http://schemas.openxmlformats.org/officeDocument/2006/relationships/slide" Target="slide81.xml"/><Relationship Id="rId4" Type="http://schemas.openxmlformats.org/officeDocument/2006/relationships/slide" Target="slide37.xml"/><Relationship Id="rId9" Type="http://schemas.openxmlformats.org/officeDocument/2006/relationships/slide" Target="slide150.xml"/><Relationship Id="rId14" Type="http://schemas.openxmlformats.org/officeDocument/2006/relationships/slide" Target="slide226.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2" Type="http://schemas.openxmlformats.org/officeDocument/2006/relationships/hyperlink" Target="mailto:jdoerr@neumont.edu" TargetMode="External"/><Relationship Id="rId1" Type="http://schemas.openxmlformats.org/officeDocument/2006/relationships/slideLayout" Target="../slideLayouts/slideLayout4.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71.xml.rels><?xml version="1.0" encoding="UTF-8" standalone="yes"?>
<Relationships xmlns="http://schemas.openxmlformats.org/package/2006/relationships"><Relationship Id="rId8" Type="http://schemas.microsoft.com/office/2007/relationships/diagramDrawing" Target="../diagrams/drawing11.xml"/><Relationship Id="rId3" Type="http://schemas.openxmlformats.org/officeDocument/2006/relationships/image" Target="../media/image2.png"/><Relationship Id="rId7" Type="http://schemas.openxmlformats.org/officeDocument/2006/relationships/diagramColors" Target="../diagrams/colors1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1.xml"/><Relationship Id="rId5" Type="http://schemas.openxmlformats.org/officeDocument/2006/relationships/diagramLayout" Target="../diagrams/layout11.xml"/><Relationship Id="rId4" Type="http://schemas.openxmlformats.org/officeDocument/2006/relationships/diagramData" Target="../diagrams/data11.xml"/></Relationships>
</file>

<file path=ppt/slides/_rels/slide172.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8" Type="http://schemas.microsoft.com/office/2007/relationships/diagramDrawing" Target="../diagrams/drawing13.xml"/><Relationship Id="rId3" Type="http://schemas.openxmlformats.org/officeDocument/2006/relationships/image" Target="../media/image2.png"/><Relationship Id="rId7" Type="http://schemas.openxmlformats.org/officeDocument/2006/relationships/diagramColors" Target="../diagrams/colors1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3.xml"/><Relationship Id="rId5" Type="http://schemas.openxmlformats.org/officeDocument/2006/relationships/diagramLayout" Target="../diagrams/layout13.xml"/><Relationship Id="rId4" Type="http://schemas.openxmlformats.org/officeDocument/2006/relationships/diagramData" Target="../diagrams/data13.xml"/></Relationships>
</file>

<file path=ppt/slides/_rels/slide1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7.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1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5.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8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9.xml.rels><?xml version="1.0" encoding="UTF-8" standalone="yes"?>
<Relationships xmlns="http://schemas.openxmlformats.org/package/2006/relationships"><Relationship Id="rId8" Type="http://schemas.microsoft.com/office/2007/relationships/diagramDrawing" Target="../diagrams/drawing16.xml"/><Relationship Id="rId3" Type="http://schemas.openxmlformats.org/officeDocument/2006/relationships/image" Target="../media/image2.png"/><Relationship Id="rId7" Type="http://schemas.openxmlformats.org/officeDocument/2006/relationships/diagramColors" Target="../diagrams/colors1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6.xml"/><Relationship Id="rId5" Type="http://schemas.openxmlformats.org/officeDocument/2006/relationships/diagramLayout" Target="../diagrams/layout16.xml"/><Relationship Id="rId4" Type="http://schemas.openxmlformats.org/officeDocument/2006/relationships/diagramData" Target="../diagrams/data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3.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2.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84.xml.rels><?xml version="1.0" encoding="UTF-8" standalone="yes"?>
<Relationships xmlns="http://schemas.openxmlformats.org/package/2006/relationships"><Relationship Id="rId8" Type="http://schemas.microsoft.com/office/2007/relationships/diagramDrawing" Target="../diagrams/drawing3.xml"/><Relationship Id="rId3" Type="http://schemas.openxmlformats.org/officeDocument/2006/relationships/image" Target="../media/image2.png"/><Relationship Id="rId7" Type="http://schemas.openxmlformats.org/officeDocument/2006/relationships/diagramColors" Target="../diagrams/colors3.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3.xml"/><Relationship Id="rId5" Type="http://schemas.openxmlformats.org/officeDocument/2006/relationships/diagramLayout" Target="../diagrams/layout3.xml"/><Relationship Id="rId4" Type="http://schemas.openxmlformats.org/officeDocument/2006/relationships/diagramData" Target="../diagrams/data3.xml"/></Relationships>
</file>

<file path=ppt/slides/_rels/slide85.xml.rels><?xml version="1.0" encoding="UTF-8" standalone="yes"?>
<Relationships xmlns="http://schemas.openxmlformats.org/package/2006/relationships"><Relationship Id="rId8" Type="http://schemas.openxmlformats.org/officeDocument/2006/relationships/diagramColors" Target="../diagrams/colors4.xml"/><Relationship Id="rId3" Type="http://schemas.openxmlformats.org/officeDocument/2006/relationships/image" Target="../media/image1.jpeg"/><Relationship Id="rId7" Type="http://schemas.openxmlformats.org/officeDocument/2006/relationships/diagramQuickStyle" Target="../diagrams/quickStyle4.xml"/><Relationship Id="rId2" Type="http://schemas.openxmlformats.org/officeDocument/2006/relationships/slideLayout" Target="../slideLayouts/slideLayout2.xml"/><Relationship Id="rId1" Type="http://schemas.openxmlformats.org/officeDocument/2006/relationships/themeOverride" Target="../theme/themeOverride1.xml"/><Relationship Id="rId6" Type="http://schemas.openxmlformats.org/officeDocument/2006/relationships/diagramLayout" Target="../diagrams/layout4.xml"/><Relationship Id="rId5" Type="http://schemas.openxmlformats.org/officeDocument/2006/relationships/diagramData" Target="../diagrams/data4.xml"/><Relationship Id="rId4" Type="http://schemas.openxmlformats.org/officeDocument/2006/relationships/image" Target="../media/image2.png"/><Relationship Id="rId9" Type="http://schemas.microsoft.com/office/2007/relationships/diagramDrawing" Target="../diagrams/drawing4.xml"/></Relationships>
</file>

<file path=ppt/slides/_rels/slide86.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5.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_rels/slide87.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png"/><Relationship Id="rId7" Type="http://schemas.openxmlformats.org/officeDocument/2006/relationships/diagramColors" Target="../diagrams/colors6.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88.xml.rels><?xml version="1.0" encoding="UTF-8" standalone="yes"?>
<Relationships xmlns="http://schemas.openxmlformats.org/package/2006/relationships"><Relationship Id="rId8" Type="http://schemas.openxmlformats.org/officeDocument/2006/relationships/diagramColors" Target="../diagrams/colors7.xml"/><Relationship Id="rId3" Type="http://schemas.openxmlformats.org/officeDocument/2006/relationships/image" Target="../media/image1.jpeg"/><Relationship Id="rId7" Type="http://schemas.openxmlformats.org/officeDocument/2006/relationships/diagramQuickStyle" Target="../diagrams/quickStyle7.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Layout" Target="../diagrams/layout7.xml"/><Relationship Id="rId5" Type="http://schemas.openxmlformats.org/officeDocument/2006/relationships/diagramData" Target="../diagrams/data7.xml"/><Relationship Id="rId4" Type="http://schemas.openxmlformats.org/officeDocument/2006/relationships/image" Target="../media/image2.png"/><Relationship Id="rId9" Type="http://schemas.microsoft.com/office/2007/relationships/diagramDrawing" Target="../diagrams/drawing7.xml"/></Relationships>
</file>

<file path=ppt/slides/_rels/slide89.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image" Target="../media/image2.png"/><Relationship Id="rId7" Type="http://schemas.openxmlformats.org/officeDocument/2006/relationships/diagramColors" Target="../diagrams/colors8.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image" Target="../media/image2.png"/><Relationship Id="rId7" Type="http://schemas.openxmlformats.org/officeDocument/2006/relationships/diagramColors" Target="../diagrams/colors9.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D3EE8F9-9A07-A9D1-BA1E-D0D3D7C6D0C6}"/>
              </a:ext>
            </a:extLst>
          </p:cNvPr>
          <p:cNvSpPr>
            <a:spLocks noGrp="1"/>
          </p:cNvSpPr>
          <p:nvPr>
            <p:ph type="title"/>
          </p:nvPr>
        </p:nvSpPr>
        <p:spPr/>
        <p:txBody>
          <a:bodyPr/>
          <a:lstStyle/>
          <a:p>
            <a:r>
              <a:rPr lang="en-US" dirty="0"/>
              <a:t>Links</a:t>
            </a:r>
          </a:p>
        </p:txBody>
      </p:sp>
      <p:sp>
        <p:nvSpPr>
          <p:cNvPr id="5" name="Content Placeholder 4">
            <a:extLst>
              <a:ext uri="{FF2B5EF4-FFF2-40B4-BE49-F238E27FC236}">
                <a16:creationId xmlns:a16="http://schemas.microsoft.com/office/drawing/2014/main" id="{5E6E55D0-9E1F-71CC-8031-8B43E13D5164}"/>
              </a:ext>
            </a:extLst>
          </p:cNvPr>
          <p:cNvSpPr>
            <a:spLocks noGrp="1"/>
          </p:cNvSpPr>
          <p:nvPr>
            <p:ph sz="half" idx="1"/>
          </p:nvPr>
        </p:nvSpPr>
        <p:spPr/>
        <p:txBody>
          <a:bodyPr>
            <a:normAutofit fontScale="70000" lnSpcReduction="20000"/>
          </a:bodyPr>
          <a:lstStyle/>
          <a:p>
            <a:r>
              <a:rPr lang="en-US" dirty="0">
                <a:hlinkClick r:id="rId2" action="ppaction://hlinksldjump"/>
              </a:rPr>
              <a:t>Singleton</a:t>
            </a:r>
            <a:endParaRPr lang="en-US" dirty="0"/>
          </a:p>
          <a:p>
            <a:r>
              <a:rPr lang="en-US" dirty="0">
                <a:hlinkClick r:id="rId3" action="ppaction://hlinksldjump"/>
              </a:rPr>
              <a:t>Factory</a:t>
            </a:r>
            <a:endParaRPr lang="en-US" dirty="0"/>
          </a:p>
          <a:p>
            <a:r>
              <a:rPr lang="en-US" dirty="0">
                <a:hlinkClick r:id="rId4" action="ppaction://hlinksldjump"/>
              </a:rPr>
              <a:t>Abstract Factory</a:t>
            </a:r>
            <a:endParaRPr lang="en-US" dirty="0"/>
          </a:p>
          <a:p>
            <a:r>
              <a:rPr lang="en-US" dirty="0">
                <a:hlinkClick r:id="rId5" action="ppaction://hlinksldjump"/>
              </a:rPr>
              <a:t>State</a:t>
            </a:r>
            <a:endParaRPr lang="en-US" dirty="0"/>
          </a:p>
          <a:p>
            <a:r>
              <a:rPr lang="en-US" dirty="0">
                <a:hlinkClick r:id="rId6" action="ppaction://hlinksldjump"/>
              </a:rPr>
              <a:t>Strategy</a:t>
            </a:r>
            <a:endParaRPr lang="en-US" dirty="0"/>
          </a:p>
          <a:p>
            <a:r>
              <a:rPr lang="en-US" dirty="0">
                <a:hlinkClick r:id="rId7" action="ppaction://hlinksldjump"/>
              </a:rPr>
              <a:t>Façade</a:t>
            </a:r>
            <a:endParaRPr lang="en-US" dirty="0"/>
          </a:p>
          <a:p>
            <a:r>
              <a:rPr lang="en-US" dirty="0">
                <a:hlinkClick r:id="rId8" action="ppaction://hlinksldjump"/>
              </a:rPr>
              <a:t>Adapter</a:t>
            </a:r>
            <a:endParaRPr lang="en-US" dirty="0"/>
          </a:p>
          <a:p>
            <a:r>
              <a:rPr lang="en-US" dirty="0">
                <a:hlinkClick r:id="rId9" action="ppaction://hlinksldjump"/>
              </a:rPr>
              <a:t>Bridge</a:t>
            </a:r>
            <a:endParaRPr lang="en-US" dirty="0"/>
          </a:p>
          <a:p>
            <a:r>
              <a:rPr lang="en-US" dirty="0">
                <a:hlinkClick r:id="rId10" action="ppaction://hlinksldjump"/>
              </a:rPr>
              <a:t>Observer</a:t>
            </a:r>
            <a:endParaRPr lang="en-US" dirty="0"/>
          </a:p>
          <a:p>
            <a:r>
              <a:rPr lang="en-US" dirty="0">
                <a:hlinkClick r:id="rId11" action="ppaction://hlinksldjump"/>
              </a:rPr>
              <a:t>Iterator</a:t>
            </a:r>
            <a:endParaRPr lang="en-US" dirty="0"/>
          </a:p>
          <a:p>
            <a:r>
              <a:rPr lang="en-US" dirty="0">
                <a:hlinkClick r:id="rId12" action="ppaction://hlinksldjump"/>
              </a:rPr>
              <a:t>Proxy</a:t>
            </a:r>
            <a:endParaRPr lang="en-US" dirty="0"/>
          </a:p>
          <a:p>
            <a:r>
              <a:rPr lang="en-US" dirty="0">
                <a:hlinkClick r:id="rId13" action="ppaction://hlinksldjump"/>
              </a:rPr>
              <a:t>Flyweight</a:t>
            </a:r>
            <a:endParaRPr lang="en-US" dirty="0"/>
          </a:p>
          <a:p>
            <a:endParaRPr lang="en-US" dirty="0"/>
          </a:p>
          <a:p>
            <a:endParaRPr lang="en-US" dirty="0"/>
          </a:p>
          <a:p>
            <a:endParaRPr lang="en-US" dirty="0"/>
          </a:p>
        </p:txBody>
      </p:sp>
      <p:sp>
        <p:nvSpPr>
          <p:cNvPr id="6" name="Content Placeholder 5">
            <a:extLst>
              <a:ext uri="{FF2B5EF4-FFF2-40B4-BE49-F238E27FC236}">
                <a16:creationId xmlns:a16="http://schemas.microsoft.com/office/drawing/2014/main" id="{3DC3217A-3493-E8C1-DEB9-66A0EA95A1A1}"/>
              </a:ext>
            </a:extLst>
          </p:cNvPr>
          <p:cNvSpPr>
            <a:spLocks noGrp="1"/>
          </p:cNvSpPr>
          <p:nvPr>
            <p:ph sz="half" idx="2"/>
          </p:nvPr>
        </p:nvSpPr>
        <p:spPr/>
        <p:txBody>
          <a:bodyPr>
            <a:normAutofit fontScale="70000" lnSpcReduction="20000"/>
          </a:bodyPr>
          <a:lstStyle/>
          <a:p>
            <a:r>
              <a:rPr lang="en-US" dirty="0">
                <a:hlinkClick r:id="rId14" action="ppaction://hlinksldjump"/>
              </a:rPr>
              <a:t>Decorator</a:t>
            </a:r>
            <a:endParaRPr lang="en-US" dirty="0"/>
          </a:p>
          <a:p>
            <a:r>
              <a:rPr lang="en-US" dirty="0">
                <a:hlinkClick r:id="rId15" action="ppaction://hlinksldjump"/>
              </a:rPr>
              <a:t>Mediator</a:t>
            </a:r>
            <a:endParaRPr lang="en-US" dirty="0"/>
          </a:p>
          <a:p>
            <a:r>
              <a:rPr lang="en-US" dirty="0">
                <a:hlinkClick r:id="rId16" action="ppaction://hlinksldjump"/>
              </a:rPr>
              <a:t>Assignment Details</a:t>
            </a:r>
            <a:endParaRPr lang="en-US" dirty="0"/>
          </a:p>
          <a:p>
            <a:r>
              <a:rPr lang="en-US" dirty="0"/>
              <a:t>SOLID</a:t>
            </a:r>
          </a:p>
          <a:p>
            <a:r>
              <a:rPr lang="en-US" dirty="0">
                <a:hlinkClick r:id="rId17" action="ppaction://hlinksldjump"/>
              </a:rPr>
              <a:t>Design Pattern Types</a:t>
            </a:r>
            <a:endParaRPr lang="en-US" dirty="0"/>
          </a:p>
          <a:p>
            <a:r>
              <a:rPr lang="en-US" dirty="0">
                <a:hlinkClick r:id="rId18" action="ppaction://hlinksldjump"/>
              </a:rPr>
              <a:t>Enumerating Cases</a:t>
            </a:r>
            <a:endParaRPr lang="en-US" dirty="0"/>
          </a:p>
          <a:p>
            <a:r>
              <a:rPr lang="en-US" dirty="0">
                <a:hlinkClick r:id="rId19" action="ppaction://hlinksldjump"/>
              </a:rPr>
              <a:t>Layering</a:t>
            </a:r>
            <a:endParaRPr lang="en-US" dirty="0"/>
          </a:p>
          <a:p>
            <a:pPr marL="0" indent="0">
              <a:buNone/>
            </a:pPr>
            <a:endParaRPr lang="en-US" dirty="0"/>
          </a:p>
        </p:txBody>
      </p:sp>
    </p:spTree>
    <p:extLst>
      <p:ext uri="{BB962C8B-B14F-4D97-AF65-F5344CB8AC3E}">
        <p14:creationId xmlns:p14="http://schemas.microsoft.com/office/powerpoint/2010/main" val="22375113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6AD5-CCA0-7D27-797E-741B58E2967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AE7844-D101-3214-A4D9-6483E12D5E42}"/>
              </a:ext>
            </a:extLst>
          </p:cNvPr>
          <p:cNvSpPr>
            <a:spLocks noGrp="1"/>
          </p:cNvSpPr>
          <p:nvPr>
            <p:ph type="title"/>
          </p:nvPr>
        </p:nvSpPr>
        <p:spPr/>
        <p:txBody>
          <a:bodyPr/>
          <a:lstStyle/>
          <a:p>
            <a:r>
              <a:rPr lang="en-US" dirty="0"/>
              <a:t>Gang of Four Definition</a:t>
            </a:r>
          </a:p>
        </p:txBody>
      </p:sp>
      <p:pic>
        <p:nvPicPr>
          <p:cNvPr id="8" name="Content Placeholder 7">
            <a:extLst>
              <a:ext uri="{FF2B5EF4-FFF2-40B4-BE49-F238E27FC236}">
                <a16:creationId xmlns:a16="http://schemas.microsoft.com/office/drawing/2014/main" id="{DC46541F-5245-6FD7-A430-347673E235DC}"/>
              </a:ext>
            </a:extLst>
          </p:cNvPr>
          <p:cNvPicPr>
            <a:picLocks noGrp="1" noChangeAspect="1"/>
          </p:cNvPicPr>
          <p:nvPr>
            <p:ph idx="1"/>
          </p:nvPr>
        </p:nvPicPr>
        <p:blipFill>
          <a:blip r:embed="rId2"/>
          <a:stretch>
            <a:fillRect/>
          </a:stretch>
        </p:blipFill>
        <p:spPr>
          <a:xfrm>
            <a:off x="5135293" y="1725105"/>
            <a:ext cx="5038835" cy="3044858"/>
          </a:xfrm>
        </p:spPr>
      </p:pic>
      <p:sp>
        <p:nvSpPr>
          <p:cNvPr id="6" name="Text Placeholder 5">
            <a:extLst>
              <a:ext uri="{FF2B5EF4-FFF2-40B4-BE49-F238E27FC236}">
                <a16:creationId xmlns:a16="http://schemas.microsoft.com/office/drawing/2014/main" id="{4BC5E23A-3D89-A561-BCD2-6A5D512967C1}"/>
              </a:ext>
            </a:extLst>
          </p:cNvPr>
          <p:cNvSpPr>
            <a:spLocks noGrp="1"/>
          </p:cNvSpPr>
          <p:nvPr>
            <p:ph type="body" sz="half" idx="2"/>
          </p:nvPr>
        </p:nvSpPr>
        <p:spPr/>
        <p:txBody>
          <a:bodyPr/>
          <a:lstStyle/>
          <a:p>
            <a:r>
              <a:rPr lang="en-US" dirty="0"/>
              <a:t>“Ensure a class has only one instance and provide a global point of access to it.”</a:t>
            </a:r>
          </a:p>
        </p:txBody>
      </p:sp>
    </p:spTree>
    <p:extLst>
      <p:ext uri="{BB962C8B-B14F-4D97-AF65-F5344CB8AC3E}">
        <p14:creationId xmlns:p14="http://schemas.microsoft.com/office/powerpoint/2010/main" val="304158821"/>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B2B10-1AE9-772C-01B9-C2D4FA1E40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E1BFF9-E25B-4811-2EE2-6DA92A3D1ED3}"/>
              </a:ext>
            </a:extLst>
          </p:cNvPr>
          <p:cNvSpPr>
            <a:spLocks noGrp="1"/>
          </p:cNvSpPr>
          <p:nvPr>
            <p:ph type="title"/>
          </p:nvPr>
        </p:nvSpPr>
        <p:spPr/>
        <p:txBody>
          <a:bodyPr/>
          <a:lstStyle/>
          <a:p>
            <a:r>
              <a:rPr lang="en-US" dirty="0"/>
              <a:t>Benefits of a Strategy Design Pattern</a:t>
            </a:r>
          </a:p>
        </p:txBody>
      </p:sp>
      <p:sp>
        <p:nvSpPr>
          <p:cNvPr id="3" name="Content Placeholder 2">
            <a:extLst>
              <a:ext uri="{FF2B5EF4-FFF2-40B4-BE49-F238E27FC236}">
                <a16:creationId xmlns:a16="http://schemas.microsoft.com/office/drawing/2014/main" id="{01DA5437-B481-1279-4749-21AB2B1FF37E}"/>
              </a:ext>
            </a:extLst>
          </p:cNvPr>
          <p:cNvSpPr>
            <a:spLocks noGrp="1"/>
          </p:cNvSpPr>
          <p:nvPr>
            <p:ph idx="1"/>
          </p:nvPr>
        </p:nvSpPr>
        <p:spPr/>
        <p:txBody>
          <a:bodyPr/>
          <a:lstStyle/>
          <a:p>
            <a:pPr rtl="0"/>
            <a:r>
              <a:rPr lang="en-US" b="1" dirty="0"/>
              <a:t>Reduces complex conditional logic from the code because each type of behavior is handled by it’s own strategy</a:t>
            </a:r>
            <a:endParaRPr lang="en-US" dirty="0"/>
          </a:p>
          <a:p>
            <a:pPr rtl="0"/>
            <a:r>
              <a:rPr lang="en-US" b="1" dirty="0"/>
              <a:t>Easily swap algorithms at runtime</a:t>
            </a:r>
            <a:endParaRPr lang="en-US" dirty="0"/>
          </a:p>
          <a:p>
            <a:r>
              <a:rPr lang="en-US" b="1" dirty="0"/>
              <a:t>Because the context retains I’s strategy you don’t have to execute conditional logic regularly</a:t>
            </a:r>
          </a:p>
          <a:p>
            <a:pPr marL="0" indent="0">
              <a:buNone/>
            </a:pP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31360454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074EED-176B-93CF-3208-72CBF37F09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86EFE2-D086-7926-CD3B-DA69A7172779}"/>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B5A97FE5-AC7A-107F-AFC0-85E85AEE6FFB}"/>
              </a:ext>
            </a:extLst>
          </p:cNvPr>
          <p:cNvSpPr>
            <a:spLocks noGrp="1"/>
          </p:cNvSpPr>
          <p:nvPr>
            <p:ph idx="1"/>
          </p:nvPr>
        </p:nvSpPr>
        <p:spPr/>
        <p:txBody>
          <a:bodyPr/>
          <a:lstStyle/>
          <a:p>
            <a:pPr rtl="0">
              <a:buFont typeface="Arial" panose="020B0604020202020204" pitchFamily="34" charset="0"/>
              <a:buChar char="•"/>
            </a:pPr>
            <a:r>
              <a:rPr lang="en-US" dirty="0"/>
              <a:t>Most languages provide method delegation and in many cases this may be a more appropriate implementation to solve this problem.</a:t>
            </a:r>
          </a:p>
          <a:p>
            <a:pPr rtl="0">
              <a:buFont typeface="Arial" panose="020B0604020202020204" pitchFamily="34" charset="0"/>
              <a:buChar char="•"/>
            </a:pPr>
            <a:r>
              <a:rPr lang="en-US" dirty="0"/>
              <a:t>May overcomplicate behavior.</a:t>
            </a:r>
          </a:p>
        </p:txBody>
      </p:sp>
    </p:spTree>
    <p:extLst>
      <p:ext uri="{BB962C8B-B14F-4D97-AF65-F5344CB8AC3E}">
        <p14:creationId xmlns:p14="http://schemas.microsoft.com/office/powerpoint/2010/main" val="39459595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936AAC-BD68-F217-6A49-3FAFA29515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A4B106-EE45-92AC-FAB6-3E6C640856EB}"/>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95719F64-396A-BC86-F1B7-6356CE81E02E}"/>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40292439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0AAA8-7026-2B6C-FF0F-4EEB53E0E67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C724B9E8-6E84-5F5A-6528-DCBE183615C7}"/>
              </a:ext>
            </a:extLst>
          </p:cNvPr>
          <p:cNvSpPr>
            <a:spLocks noGrp="1"/>
          </p:cNvSpPr>
          <p:nvPr>
            <p:ph type="title"/>
          </p:nvPr>
        </p:nvSpPr>
        <p:spPr/>
        <p:txBody>
          <a:bodyPr/>
          <a:lstStyle/>
          <a:p>
            <a:r>
              <a:rPr lang="en-US" dirty="0"/>
              <a:t>Strategy pattern and S.O.L.I.D.</a:t>
            </a:r>
          </a:p>
        </p:txBody>
      </p:sp>
      <p:sp>
        <p:nvSpPr>
          <p:cNvPr id="5" name="Content Placeholder 4">
            <a:extLst>
              <a:ext uri="{FF2B5EF4-FFF2-40B4-BE49-F238E27FC236}">
                <a16:creationId xmlns:a16="http://schemas.microsoft.com/office/drawing/2014/main" id="{DF490322-9A8F-5737-002C-3EC967EE676A}"/>
              </a:ext>
            </a:extLst>
          </p:cNvPr>
          <p:cNvSpPr>
            <a:spLocks noGrp="1"/>
          </p:cNvSpPr>
          <p:nvPr>
            <p:ph idx="1"/>
          </p:nvPr>
        </p:nvSpPr>
        <p:spPr/>
        <p:txBody>
          <a:bodyPr/>
          <a:lstStyle/>
          <a:p>
            <a:r>
              <a:rPr lang="en-US" dirty="0"/>
              <a:t>S. Each Concrete class has a single responsibility (To handle the behavior for a specific strategy)</a:t>
            </a:r>
          </a:p>
          <a:p>
            <a:r>
              <a:rPr lang="en-US" dirty="0"/>
              <a:t>O. Strategy Pattern is open to extension (by adding new concrete classes) and closed to modification by not necessitating changing other classes to implement the new strategy.</a:t>
            </a:r>
          </a:p>
          <a:p>
            <a:r>
              <a:rPr lang="en-US" dirty="0"/>
              <a:t>L. Concrete Strategies must be interchangeable for one another because they fully must represent the strategy interface.</a:t>
            </a:r>
          </a:p>
          <a:p>
            <a:r>
              <a:rPr lang="en-US" dirty="0"/>
              <a:t>I.  The Strategy interface requires an interface that only does what is required to handle the strategy involved and not force having nonessential functionality. </a:t>
            </a:r>
          </a:p>
          <a:p>
            <a:r>
              <a:rPr lang="en-US" dirty="0"/>
              <a:t>D. The strategy can be injected into context and context is dependent on the interface not the concrete class. </a:t>
            </a:r>
          </a:p>
        </p:txBody>
      </p:sp>
    </p:spTree>
    <p:extLst>
      <p:ext uri="{BB962C8B-B14F-4D97-AF65-F5344CB8AC3E}">
        <p14:creationId xmlns:p14="http://schemas.microsoft.com/office/powerpoint/2010/main" val="164087610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F4137-25FD-EC9F-035A-ABE7B596B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916669-601B-86A6-F00F-7C86026F563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45AB270-6F6D-C496-BEFF-50FD10EF0FE6}"/>
              </a:ext>
            </a:extLst>
          </p:cNvPr>
          <p:cNvSpPr>
            <a:spLocks noGrp="1"/>
          </p:cNvSpPr>
          <p:nvPr>
            <p:ph type="body" idx="1"/>
          </p:nvPr>
        </p:nvSpPr>
        <p:spPr>
          <a:xfrm>
            <a:off x="685799" y="4624981"/>
            <a:ext cx="10131428" cy="860400"/>
          </a:xfrm>
        </p:spPr>
        <p:txBody>
          <a:bodyPr/>
          <a:lstStyle/>
          <a:p>
            <a:r>
              <a:rPr lang="en-US" dirty="0"/>
              <a:t>Strategy pattern</a:t>
            </a:r>
          </a:p>
        </p:txBody>
      </p:sp>
    </p:spTree>
    <p:extLst>
      <p:ext uri="{BB962C8B-B14F-4D97-AF65-F5344CB8AC3E}">
        <p14:creationId xmlns:p14="http://schemas.microsoft.com/office/powerpoint/2010/main" val="3092861775"/>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F1C0F-B7AD-2F9D-E315-0146851B5D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3E3086-244A-A415-C749-97F40C8882C6}"/>
              </a:ext>
            </a:extLst>
          </p:cNvPr>
          <p:cNvSpPr>
            <a:spLocks noGrp="1"/>
          </p:cNvSpPr>
          <p:nvPr>
            <p:ph type="title"/>
          </p:nvPr>
        </p:nvSpPr>
        <p:spPr/>
        <p:txBody>
          <a:bodyPr/>
          <a:lstStyle/>
          <a:p>
            <a:r>
              <a:rPr lang="en-US" dirty="0"/>
              <a:t>What are some Scenarios where The Strategy Pattern Might be Useful? </a:t>
            </a:r>
          </a:p>
        </p:txBody>
      </p:sp>
      <p:sp>
        <p:nvSpPr>
          <p:cNvPr id="3" name="Text Placeholder 2">
            <a:extLst>
              <a:ext uri="{FF2B5EF4-FFF2-40B4-BE49-F238E27FC236}">
                <a16:creationId xmlns:a16="http://schemas.microsoft.com/office/drawing/2014/main" id="{0469D250-8467-D37F-D018-3870CCBA246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0993104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53DAE-2A55-3A39-1ECD-0234FA7D3BC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9C8F35D-CFB0-727C-41CA-4EBF2AB4FCDD}"/>
              </a:ext>
            </a:extLst>
          </p:cNvPr>
          <p:cNvSpPr>
            <a:spLocks noGrp="1"/>
          </p:cNvSpPr>
          <p:nvPr>
            <p:ph type="title"/>
          </p:nvPr>
        </p:nvSpPr>
        <p:spPr/>
        <p:txBody>
          <a:bodyPr/>
          <a:lstStyle/>
          <a:p>
            <a:r>
              <a:rPr lang="en-US" dirty="0"/>
              <a:t>Scenarios where The Strategy pattern is often Used</a:t>
            </a:r>
          </a:p>
        </p:txBody>
      </p:sp>
      <p:sp>
        <p:nvSpPr>
          <p:cNvPr id="5" name="Content Placeholder 4">
            <a:extLst>
              <a:ext uri="{FF2B5EF4-FFF2-40B4-BE49-F238E27FC236}">
                <a16:creationId xmlns:a16="http://schemas.microsoft.com/office/drawing/2014/main" id="{9F370C81-3EE8-B330-9489-1C5754D20A6D}"/>
              </a:ext>
            </a:extLst>
          </p:cNvPr>
          <p:cNvSpPr>
            <a:spLocks noGrp="1"/>
          </p:cNvSpPr>
          <p:nvPr>
            <p:ph idx="1"/>
          </p:nvPr>
        </p:nvSpPr>
        <p:spPr/>
        <p:txBody>
          <a:bodyPr/>
          <a:lstStyle/>
          <a:p>
            <a:pPr rtl="0">
              <a:buFont typeface="Arial" panose="020B0604020202020204" pitchFamily="34" charset="0"/>
              <a:buChar char="•"/>
            </a:pPr>
            <a:r>
              <a:rPr lang="en-US" dirty="0"/>
              <a:t>Payment Processing Systems</a:t>
            </a:r>
          </a:p>
          <a:p>
            <a:pPr rtl="0">
              <a:buFont typeface="Arial" panose="020B0604020202020204" pitchFamily="34" charset="0"/>
              <a:buChar char="•"/>
            </a:pPr>
            <a:r>
              <a:rPr lang="en-US" dirty="0"/>
              <a:t>Data Encryption</a:t>
            </a:r>
          </a:p>
          <a:p>
            <a:pPr rtl="0">
              <a:buFont typeface="Arial" panose="020B0604020202020204" pitchFamily="34" charset="0"/>
              <a:buChar char="•"/>
            </a:pPr>
            <a:r>
              <a:rPr lang="en-US" dirty="0"/>
              <a:t>Sorting</a:t>
            </a:r>
          </a:p>
          <a:p>
            <a:pPr rtl="0">
              <a:buFont typeface="Arial" panose="020B0604020202020204" pitchFamily="34" charset="0"/>
              <a:buChar char="•"/>
            </a:pPr>
            <a:r>
              <a:rPr lang="en-US" dirty="0"/>
              <a:t>File Compression</a:t>
            </a:r>
          </a:p>
          <a:p>
            <a:pPr rtl="0">
              <a:buFont typeface="Arial" panose="020B0604020202020204" pitchFamily="34" charset="0"/>
              <a:buChar char="•"/>
            </a:pPr>
            <a:r>
              <a:rPr lang="en-US" dirty="0"/>
              <a:t>Authentication</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167383279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013B138-86F7-6E50-E25F-AAF476CF7956}"/>
              </a:ext>
            </a:extLst>
          </p:cNvPr>
          <p:cNvSpPr>
            <a:spLocks noGrp="1"/>
          </p:cNvSpPr>
          <p:nvPr>
            <p:ph type="title"/>
          </p:nvPr>
        </p:nvSpPr>
        <p:spPr/>
        <p:txBody>
          <a:bodyPr/>
          <a:lstStyle/>
          <a:p>
            <a:r>
              <a:rPr lang="en-US" dirty="0"/>
              <a:t>Haven’t I seen this somewhere before?</a:t>
            </a:r>
          </a:p>
        </p:txBody>
      </p:sp>
      <p:sp>
        <p:nvSpPr>
          <p:cNvPr id="5" name="Text Placeholder 4">
            <a:extLst>
              <a:ext uri="{FF2B5EF4-FFF2-40B4-BE49-F238E27FC236}">
                <a16:creationId xmlns:a16="http://schemas.microsoft.com/office/drawing/2014/main" id="{D508D543-81E0-8B6A-F617-E4F9EB08DC94}"/>
              </a:ext>
            </a:extLst>
          </p:cNvPr>
          <p:cNvSpPr>
            <a:spLocks noGrp="1"/>
          </p:cNvSpPr>
          <p:nvPr>
            <p:ph type="body" idx="1"/>
          </p:nvPr>
        </p:nvSpPr>
        <p:spPr/>
        <p:txBody>
          <a:bodyPr/>
          <a:lstStyle/>
          <a:p>
            <a:r>
              <a:rPr lang="en-US" dirty="0"/>
              <a:t>This is just a state pattern right?</a:t>
            </a:r>
          </a:p>
        </p:txBody>
      </p:sp>
    </p:spTree>
    <p:extLst>
      <p:ext uri="{BB962C8B-B14F-4D97-AF65-F5344CB8AC3E}">
        <p14:creationId xmlns:p14="http://schemas.microsoft.com/office/powerpoint/2010/main" val="240427480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F14ABB6-600D-BC60-97CA-7BE8F0EFA642}"/>
              </a:ext>
            </a:extLst>
          </p:cNvPr>
          <p:cNvSpPr>
            <a:spLocks noGrp="1"/>
          </p:cNvSpPr>
          <p:nvPr>
            <p:ph type="title"/>
          </p:nvPr>
        </p:nvSpPr>
        <p:spPr/>
        <p:txBody>
          <a:bodyPr/>
          <a:lstStyle/>
          <a:p>
            <a:r>
              <a:rPr lang="en-US" dirty="0"/>
              <a:t>Difference between State and Strategy</a:t>
            </a:r>
          </a:p>
        </p:txBody>
      </p:sp>
      <p:sp>
        <p:nvSpPr>
          <p:cNvPr id="5" name="Text Placeholder 4">
            <a:extLst>
              <a:ext uri="{FF2B5EF4-FFF2-40B4-BE49-F238E27FC236}">
                <a16:creationId xmlns:a16="http://schemas.microsoft.com/office/drawing/2014/main" id="{82FFC94C-5261-0A87-FFAD-B8286E422C8B}"/>
              </a:ext>
            </a:extLst>
          </p:cNvPr>
          <p:cNvSpPr>
            <a:spLocks noGrp="1"/>
          </p:cNvSpPr>
          <p:nvPr>
            <p:ph type="body" idx="1"/>
          </p:nvPr>
        </p:nvSpPr>
        <p:spPr/>
        <p:txBody>
          <a:bodyPr/>
          <a:lstStyle/>
          <a:p>
            <a:r>
              <a:rPr lang="en-US" dirty="0"/>
              <a:t>State</a:t>
            </a:r>
          </a:p>
        </p:txBody>
      </p:sp>
      <p:sp>
        <p:nvSpPr>
          <p:cNvPr id="6" name="Content Placeholder 5">
            <a:extLst>
              <a:ext uri="{FF2B5EF4-FFF2-40B4-BE49-F238E27FC236}">
                <a16:creationId xmlns:a16="http://schemas.microsoft.com/office/drawing/2014/main" id="{D3221EB2-D706-2149-B325-D24EAF465900}"/>
              </a:ext>
            </a:extLst>
          </p:cNvPr>
          <p:cNvSpPr>
            <a:spLocks noGrp="1"/>
          </p:cNvSpPr>
          <p:nvPr>
            <p:ph sz="half" idx="2"/>
          </p:nvPr>
        </p:nvSpPr>
        <p:spPr/>
        <p:txBody>
          <a:bodyPr/>
          <a:lstStyle/>
          <a:p>
            <a:r>
              <a:rPr lang="en-US" dirty="0"/>
              <a:t>Changes the object’s behavior based on its internal state.</a:t>
            </a:r>
          </a:p>
          <a:p>
            <a:r>
              <a:rPr lang="en-US" dirty="0"/>
              <a:t>Varies based on when the state of the application changes.</a:t>
            </a:r>
          </a:p>
          <a:p>
            <a:r>
              <a:rPr lang="en-US" dirty="0"/>
              <a:t>Concrete classes represent a full state.</a:t>
            </a:r>
          </a:p>
        </p:txBody>
      </p:sp>
      <p:sp>
        <p:nvSpPr>
          <p:cNvPr id="7" name="Text Placeholder 6">
            <a:extLst>
              <a:ext uri="{FF2B5EF4-FFF2-40B4-BE49-F238E27FC236}">
                <a16:creationId xmlns:a16="http://schemas.microsoft.com/office/drawing/2014/main" id="{EEB22BA5-D533-9DA5-351B-884BBD91413B}"/>
              </a:ext>
            </a:extLst>
          </p:cNvPr>
          <p:cNvSpPr>
            <a:spLocks noGrp="1"/>
          </p:cNvSpPr>
          <p:nvPr>
            <p:ph type="body" sz="quarter" idx="3"/>
          </p:nvPr>
        </p:nvSpPr>
        <p:spPr/>
        <p:txBody>
          <a:bodyPr/>
          <a:lstStyle/>
          <a:p>
            <a:r>
              <a:rPr lang="en-US" dirty="0"/>
              <a:t>Strategy</a:t>
            </a:r>
          </a:p>
        </p:txBody>
      </p:sp>
      <p:sp>
        <p:nvSpPr>
          <p:cNvPr id="8" name="Content Placeholder 7">
            <a:extLst>
              <a:ext uri="{FF2B5EF4-FFF2-40B4-BE49-F238E27FC236}">
                <a16:creationId xmlns:a16="http://schemas.microsoft.com/office/drawing/2014/main" id="{8314BB5B-5FC6-4352-171E-8895F55323E1}"/>
              </a:ext>
            </a:extLst>
          </p:cNvPr>
          <p:cNvSpPr>
            <a:spLocks noGrp="1"/>
          </p:cNvSpPr>
          <p:nvPr>
            <p:ph sz="quarter" idx="4"/>
          </p:nvPr>
        </p:nvSpPr>
        <p:spPr/>
        <p:txBody>
          <a:bodyPr/>
          <a:lstStyle/>
          <a:p>
            <a:r>
              <a:rPr lang="en-US" dirty="0"/>
              <a:t>Changes based on client selection.</a:t>
            </a:r>
          </a:p>
          <a:p>
            <a:r>
              <a:rPr lang="en-US" dirty="0"/>
              <a:t>Varies  when choosing a specific strategy at a specific time in execution.</a:t>
            </a:r>
          </a:p>
          <a:p>
            <a:r>
              <a:rPr lang="en-US" dirty="0"/>
              <a:t>Concrete classes represent a different strategy for solving a problem.</a:t>
            </a:r>
          </a:p>
        </p:txBody>
      </p:sp>
    </p:spTree>
    <p:extLst>
      <p:ext uri="{BB962C8B-B14F-4D97-AF65-F5344CB8AC3E}">
        <p14:creationId xmlns:p14="http://schemas.microsoft.com/office/powerpoint/2010/main" val="32549597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F4F3DC-861B-3E40-6851-D0912E00E9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0B4E10-CA95-4AF9-3A0F-F9DF82B7373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4C135168-C0E5-ADBE-7718-167DF4F3365E}"/>
              </a:ext>
            </a:extLst>
          </p:cNvPr>
          <p:cNvSpPr>
            <a:spLocks noGrp="1"/>
          </p:cNvSpPr>
          <p:nvPr>
            <p:ph type="body" idx="1"/>
          </p:nvPr>
        </p:nvSpPr>
        <p:spPr/>
        <p:txBody>
          <a:bodyPr/>
          <a:lstStyle/>
          <a:p>
            <a:r>
              <a:rPr lang="en-US" dirty="0"/>
              <a:t>Strategy Pattern</a:t>
            </a:r>
          </a:p>
        </p:txBody>
      </p:sp>
    </p:spTree>
    <p:extLst>
      <p:ext uri="{BB962C8B-B14F-4D97-AF65-F5344CB8AC3E}">
        <p14:creationId xmlns:p14="http://schemas.microsoft.com/office/powerpoint/2010/main" val="2595905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676AD0E-DEF3-95BC-E4E2-08D938511479}"/>
              </a:ext>
            </a:extLst>
          </p:cNvPr>
          <p:cNvSpPr>
            <a:spLocks noGrp="1"/>
          </p:cNvSpPr>
          <p:nvPr>
            <p:ph type="title"/>
          </p:nvPr>
        </p:nvSpPr>
        <p:spPr/>
        <p:txBody>
          <a:bodyPr/>
          <a:lstStyle/>
          <a:p>
            <a:r>
              <a:rPr lang="en-US" dirty="0"/>
              <a:t>Attributes of a singleton</a:t>
            </a:r>
          </a:p>
        </p:txBody>
      </p:sp>
      <p:sp>
        <p:nvSpPr>
          <p:cNvPr id="6" name="Content Placeholder 5">
            <a:extLst>
              <a:ext uri="{FF2B5EF4-FFF2-40B4-BE49-F238E27FC236}">
                <a16:creationId xmlns:a16="http://schemas.microsoft.com/office/drawing/2014/main" id="{9BB4E456-EF46-9172-FED5-19FE23F76A9D}"/>
              </a:ext>
            </a:extLst>
          </p:cNvPr>
          <p:cNvSpPr>
            <a:spLocks noGrp="1"/>
          </p:cNvSpPr>
          <p:nvPr>
            <p:ph idx="1"/>
          </p:nvPr>
        </p:nvSpPr>
        <p:spPr/>
        <p:txBody>
          <a:bodyPr/>
          <a:lstStyle/>
          <a:p>
            <a:r>
              <a:rPr lang="en-US" dirty="0"/>
              <a:t>A singleton is a class that controls its own instantiation.</a:t>
            </a:r>
          </a:p>
          <a:p>
            <a:r>
              <a:rPr lang="en-US" dirty="0"/>
              <a:t>A singleton can only create an instance of itself through a static constructor.</a:t>
            </a:r>
          </a:p>
          <a:p>
            <a:r>
              <a:rPr lang="en-US" dirty="0"/>
              <a:t>The first time a singleton’s constructor is invoked it creates a new instance of that class.</a:t>
            </a:r>
          </a:p>
          <a:p>
            <a:r>
              <a:rPr lang="en-US" dirty="0"/>
              <a:t>Subsequent invocations of the constructor return the same instance created in the first invocation.</a:t>
            </a:r>
          </a:p>
        </p:txBody>
      </p:sp>
    </p:spTree>
    <p:extLst>
      <p:ext uri="{BB962C8B-B14F-4D97-AF65-F5344CB8AC3E}">
        <p14:creationId xmlns:p14="http://schemas.microsoft.com/office/powerpoint/2010/main" val="382064917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FE9FF8-E472-2323-FD1A-3B4638B3F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CA8E07-6CF6-C698-0E5E-FBE2EB4FBE5E}"/>
              </a:ext>
            </a:extLst>
          </p:cNvPr>
          <p:cNvSpPr>
            <a:spLocks noGrp="1"/>
          </p:cNvSpPr>
          <p:nvPr>
            <p:ph type="title"/>
          </p:nvPr>
        </p:nvSpPr>
        <p:spPr/>
        <p:txBody>
          <a:bodyPr/>
          <a:lstStyle/>
          <a:p>
            <a:r>
              <a:rPr lang="en-US" dirty="0"/>
              <a:t>Implementing a Strategy Pattern in Code</a:t>
            </a:r>
          </a:p>
        </p:txBody>
      </p:sp>
      <p:sp>
        <p:nvSpPr>
          <p:cNvPr id="3" name="Text Placeholder 2">
            <a:extLst>
              <a:ext uri="{FF2B5EF4-FFF2-40B4-BE49-F238E27FC236}">
                <a16:creationId xmlns:a16="http://schemas.microsoft.com/office/drawing/2014/main" id="{ED38C8C6-FED1-9852-E03F-E5C68FC1D7E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7457155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DB324-6A5A-D3AD-5FAC-706B3FFBF6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6C55BA-04F6-3B58-F0B1-30AA6E8C8941}"/>
              </a:ext>
            </a:extLst>
          </p:cNvPr>
          <p:cNvSpPr>
            <a:spLocks noGrp="1"/>
          </p:cNvSpPr>
          <p:nvPr>
            <p:ph type="ctrTitle"/>
          </p:nvPr>
        </p:nvSpPr>
        <p:spPr/>
        <p:txBody>
          <a:bodyPr/>
          <a:lstStyle/>
          <a:p>
            <a:r>
              <a:rPr lang="en-US" dirty="0"/>
              <a:t>Week 5</a:t>
            </a:r>
          </a:p>
        </p:txBody>
      </p:sp>
      <p:sp>
        <p:nvSpPr>
          <p:cNvPr id="3" name="Subtitle 2">
            <a:extLst>
              <a:ext uri="{FF2B5EF4-FFF2-40B4-BE49-F238E27FC236}">
                <a16:creationId xmlns:a16="http://schemas.microsoft.com/office/drawing/2014/main" id="{4C705799-4E31-D30F-945A-F59EC1B4975D}"/>
              </a:ext>
            </a:extLst>
          </p:cNvPr>
          <p:cNvSpPr>
            <a:spLocks noGrp="1"/>
          </p:cNvSpPr>
          <p:nvPr>
            <p:ph type="subTitle" idx="1"/>
          </p:nvPr>
        </p:nvSpPr>
        <p:spPr/>
        <p:txBody>
          <a:bodyPr/>
          <a:lstStyle/>
          <a:p>
            <a:r>
              <a:rPr lang="en-US" dirty="0"/>
              <a:t>Review/ Practice / Facade Design pattern/Adapter Design Pattern</a:t>
            </a:r>
          </a:p>
        </p:txBody>
      </p:sp>
    </p:spTree>
    <p:extLst>
      <p:ext uri="{BB962C8B-B14F-4D97-AF65-F5344CB8AC3E}">
        <p14:creationId xmlns:p14="http://schemas.microsoft.com/office/powerpoint/2010/main" val="30295533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54AA63-ADA4-3F30-D2AD-27F2572D19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85F1F1-6B8B-49AF-156A-DE8EB4E36AEE}"/>
              </a:ext>
            </a:extLst>
          </p:cNvPr>
          <p:cNvSpPr>
            <a:spLocks noGrp="1"/>
          </p:cNvSpPr>
          <p:nvPr>
            <p:ph type="title"/>
          </p:nvPr>
        </p:nvSpPr>
        <p:spPr>
          <a:xfrm>
            <a:off x="810986" y="1392695"/>
            <a:ext cx="10131427" cy="1468800"/>
          </a:xfrm>
        </p:spPr>
        <p:txBody>
          <a:bodyPr/>
          <a:lstStyle/>
          <a:p>
            <a:r>
              <a:rPr lang="en-US" dirty="0"/>
              <a:t>Facade Design Pattern</a:t>
            </a:r>
          </a:p>
        </p:txBody>
      </p:sp>
      <p:sp>
        <p:nvSpPr>
          <p:cNvPr id="5" name="Text Placeholder 4">
            <a:extLst>
              <a:ext uri="{FF2B5EF4-FFF2-40B4-BE49-F238E27FC236}">
                <a16:creationId xmlns:a16="http://schemas.microsoft.com/office/drawing/2014/main" id="{A0510184-4B21-6AAA-1325-AF7C8C9C485F}"/>
              </a:ext>
            </a:extLst>
          </p:cNvPr>
          <p:cNvSpPr>
            <a:spLocks noGrp="1"/>
          </p:cNvSpPr>
          <p:nvPr>
            <p:ph type="body" idx="1"/>
          </p:nvPr>
        </p:nvSpPr>
        <p:spPr/>
        <p:txBody>
          <a:bodyPr/>
          <a:lstStyle/>
          <a:p>
            <a:r>
              <a:rPr lang="en-US" dirty="0"/>
              <a:t>Push all your Dirty Clothes in the Closet</a:t>
            </a:r>
          </a:p>
        </p:txBody>
      </p:sp>
    </p:spTree>
    <p:extLst>
      <p:ext uri="{BB962C8B-B14F-4D97-AF65-F5344CB8AC3E}">
        <p14:creationId xmlns:p14="http://schemas.microsoft.com/office/powerpoint/2010/main" val="146666709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786E9-6854-13AB-EC41-78A2E631F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088F72-048D-7165-8615-8EDDB0499492}"/>
              </a:ext>
            </a:extLst>
          </p:cNvPr>
          <p:cNvSpPr>
            <a:spLocks noGrp="1"/>
          </p:cNvSpPr>
          <p:nvPr>
            <p:ph type="title"/>
          </p:nvPr>
        </p:nvSpPr>
        <p:spPr/>
        <p:txBody>
          <a:bodyPr/>
          <a:lstStyle/>
          <a:p>
            <a:r>
              <a:rPr lang="en-US" dirty="0"/>
              <a:t>Facade problem space</a:t>
            </a:r>
          </a:p>
        </p:txBody>
      </p:sp>
      <p:sp>
        <p:nvSpPr>
          <p:cNvPr id="3" name="Text Placeholder 2">
            <a:extLst>
              <a:ext uri="{FF2B5EF4-FFF2-40B4-BE49-F238E27FC236}">
                <a16:creationId xmlns:a16="http://schemas.microsoft.com/office/drawing/2014/main" id="{3B36C1AC-882D-2D66-8DB7-D4BDD1AB0F2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118555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8003C-0CA3-C69C-137F-7DAC9DD31B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1D468F6-56C7-53D4-B600-C501DA733B06}"/>
              </a:ext>
            </a:extLst>
          </p:cNvPr>
          <p:cNvSpPr>
            <a:spLocks noGrp="1"/>
          </p:cNvSpPr>
          <p:nvPr>
            <p:ph type="title"/>
          </p:nvPr>
        </p:nvSpPr>
        <p:spPr/>
        <p:txBody>
          <a:bodyPr/>
          <a:lstStyle/>
          <a:p>
            <a:r>
              <a:rPr lang="en-US" dirty="0"/>
              <a:t>What problems does Facade Pattern Help Solve?</a:t>
            </a:r>
          </a:p>
        </p:txBody>
      </p:sp>
      <p:sp>
        <p:nvSpPr>
          <p:cNvPr id="5" name="Content Placeholder 4">
            <a:extLst>
              <a:ext uri="{FF2B5EF4-FFF2-40B4-BE49-F238E27FC236}">
                <a16:creationId xmlns:a16="http://schemas.microsoft.com/office/drawing/2014/main" id="{224C4D50-66D0-2F57-5980-1AD4D9C22A9B}"/>
              </a:ext>
            </a:extLst>
          </p:cNvPr>
          <p:cNvSpPr>
            <a:spLocks noGrp="1"/>
          </p:cNvSpPr>
          <p:nvPr>
            <p:ph idx="1"/>
          </p:nvPr>
        </p:nvSpPr>
        <p:spPr/>
        <p:txBody>
          <a:bodyPr/>
          <a:lstStyle/>
          <a:p>
            <a:r>
              <a:rPr lang="en-US" sz="2400" dirty="0"/>
              <a:t>Accessing complex back-end logic from the presentation layer.</a:t>
            </a:r>
          </a:p>
          <a:p>
            <a:r>
              <a:rPr lang="en-US" sz="2400" dirty="0"/>
              <a:t>User Interface and the backend logic are developed separately</a:t>
            </a:r>
          </a:p>
          <a:p>
            <a:pPr marL="0" indent="0">
              <a:buNone/>
            </a:pPr>
            <a:endParaRPr lang="en-US" dirty="0"/>
          </a:p>
          <a:p>
            <a:endParaRPr lang="en-US" dirty="0"/>
          </a:p>
        </p:txBody>
      </p:sp>
    </p:spTree>
    <p:extLst>
      <p:ext uri="{BB962C8B-B14F-4D97-AF65-F5344CB8AC3E}">
        <p14:creationId xmlns:p14="http://schemas.microsoft.com/office/powerpoint/2010/main" val="206504981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C71031-C067-59C5-4CDB-C205F8522C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BC8415-E779-8231-4F15-E1C41D0A9955}"/>
              </a:ext>
            </a:extLst>
          </p:cNvPr>
          <p:cNvSpPr>
            <a:spLocks noGrp="1"/>
          </p:cNvSpPr>
          <p:nvPr>
            <p:ph type="title"/>
          </p:nvPr>
        </p:nvSpPr>
        <p:spPr>
          <a:xfrm>
            <a:off x="685800" y="3139853"/>
            <a:ext cx="10131427" cy="1468800"/>
          </a:xfrm>
        </p:spPr>
        <p:txBody>
          <a:bodyPr/>
          <a:lstStyle/>
          <a:p>
            <a:r>
              <a:rPr lang="en-US" dirty="0"/>
              <a:t>Facade Pattern Defined</a:t>
            </a:r>
          </a:p>
        </p:txBody>
      </p:sp>
      <p:sp>
        <p:nvSpPr>
          <p:cNvPr id="3" name="Text Placeholder 2">
            <a:extLst>
              <a:ext uri="{FF2B5EF4-FFF2-40B4-BE49-F238E27FC236}">
                <a16:creationId xmlns:a16="http://schemas.microsoft.com/office/drawing/2014/main" id="{6B638CFA-6A05-9ABA-EC01-834CE0420AF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95421166"/>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C0D24-C26E-6160-46FC-4B75258F367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4DC409-9EEC-04C3-FFB3-B148FECFDFF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D575D5B-DF77-AC34-2231-F2334003F1A7}"/>
              </a:ext>
            </a:extLst>
          </p:cNvPr>
          <p:cNvSpPr>
            <a:spLocks noGrp="1"/>
          </p:cNvSpPr>
          <p:nvPr>
            <p:ph type="body" sz="half" idx="2"/>
          </p:nvPr>
        </p:nvSpPr>
        <p:spPr/>
        <p:txBody>
          <a:bodyPr/>
          <a:lstStyle/>
          <a:p>
            <a:r>
              <a:rPr lang="en-US" dirty="0"/>
              <a:t>“Provide a unified interface to a set of interfaces in a subsystem.  Façade defines a high-level interface that makes the subsystem easier to use.”</a:t>
            </a:r>
          </a:p>
        </p:txBody>
      </p:sp>
      <p:sp>
        <p:nvSpPr>
          <p:cNvPr id="3" name="Content Placeholder 2">
            <a:extLst>
              <a:ext uri="{FF2B5EF4-FFF2-40B4-BE49-F238E27FC236}">
                <a16:creationId xmlns:a16="http://schemas.microsoft.com/office/drawing/2014/main" id="{CE131FCA-7C51-7A44-9371-84513CE6ED6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925323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7F5D6-8509-9342-4172-D50618E96A0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031909-5182-3B49-B095-A7EA105F37A9}"/>
              </a:ext>
            </a:extLst>
          </p:cNvPr>
          <p:cNvSpPr>
            <a:spLocks noGrp="1"/>
          </p:cNvSpPr>
          <p:nvPr>
            <p:ph type="title"/>
          </p:nvPr>
        </p:nvSpPr>
        <p:spPr/>
        <p:txBody>
          <a:bodyPr/>
          <a:lstStyle/>
          <a:p>
            <a:r>
              <a:rPr lang="en-US" dirty="0"/>
              <a:t>Attributes of a Facade Design Pattern</a:t>
            </a:r>
          </a:p>
        </p:txBody>
      </p:sp>
      <p:sp>
        <p:nvSpPr>
          <p:cNvPr id="6" name="Content Placeholder 5">
            <a:extLst>
              <a:ext uri="{FF2B5EF4-FFF2-40B4-BE49-F238E27FC236}">
                <a16:creationId xmlns:a16="http://schemas.microsoft.com/office/drawing/2014/main" id="{75625EC0-B4F1-0B18-A6F3-8ADE7F3BA2CA}"/>
              </a:ext>
            </a:extLst>
          </p:cNvPr>
          <p:cNvSpPr>
            <a:spLocks noGrp="1"/>
          </p:cNvSpPr>
          <p:nvPr>
            <p:ph idx="1"/>
          </p:nvPr>
        </p:nvSpPr>
        <p:spPr/>
        <p:txBody>
          <a:bodyPr/>
          <a:lstStyle/>
          <a:p>
            <a:pPr rtl="0"/>
            <a:r>
              <a:rPr lang="en-US" dirty="0"/>
              <a:t>The Façade</a:t>
            </a:r>
          </a:p>
          <a:p>
            <a:pPr rtl="0"/>
            <a:r>
              <a:rPr lang="en-US" dirty="0"/>
              <a:t>Subsystem Classes</a:t>
            </a:r>
          </a:p>
          <a:p>
            <a:pPr rtl="0"/>
            <a:r>
              <a:rPr lang="en-US" dirty="0"/>
              <a:t>Interfaces (To Sub Systems)</a:t>
            </a:r>
          </a:p>
          <a:p>
            <a:pPr rtl="0"/>
            <a:endParaRPr lang="en-US" dirty="0"/>
          </a:p>
        </p:txBody>
      </p:sp>
    </p:spTree>
    <p:extLst>
      <p:ext uri="{BB962C8B-B14F-4D97-AF65-F5344CB8AC3E}">
        <p14:creationId xmlns:p14="http://schemas.microsoft.com/office/powerpoint/2010/main" val="1104033585"/>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09EB44-064F-A794-9FCD-BD3685B01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05F251-9475-FE61-F2BA-B23AE9DEBA44}"/>
              </a:ext>
            </a:extLst>
          </p:cNvPr>
          <p:cNvSpPr>
            <a:spLocks noGrp="1"/>
          </p:cNvSpPr>
          <p:nvPr>
            <p:ph type="title"/>
          </p:nvPr>
        </p:nvSpPr>
        <p:spPr/>
        <p:txBody>
          <a:bodyPr/>
          <a:lstStyle/>
          <a:p>
            <a:r>
              <a:rPr lang="en-US" dirty="0"/>
              <a:t>Benefits of a Facade Design Pattern</a:t>
            </a:r>
          </a:p>
        </p:txBody>
      </p:sp>
      <p:sp>
        <p:nvSpPr>
          <p:cNvPr id="3" name="Content Placeholder 2">
            <a:extLst>
              <a:ext uri="{FF2B5EF4-FFF2-40B4-BE49-F238E27FC236}">
                <a16:creationId xmlns:a16="http://schemas.microsoft.com/office/drawing/2014/main" id="{00F7EFA1-8509-B095-37B3-589E4B8984B0}"/>
              </a:ext>
            </a:extLst>
          </p:cNvPr>
          <p:cNvSpPr>
            <a:spLocks noGrp="1"/>
          </p:cNvSpPr>
          <p:nvPr>
            <p:ph idx="1"/>
          </p:nvPr>
        </p:nvSpPr>
        <p:spPr/>
        <p:txBody>
          <a:bodyPr/>
          <a:lstStyle/>
          <a:p>
            <a:pPr marL="0" indent="0">
              <a:buNone/>
            </a:pPr>
            <a:endParaRPr lang="en-US" dirty="0"/>
          </a:p>
          <a:p>
            <a:pPr rtl="0"/>
            <a:endParaRPr lang="en-US" dirty="0"/>
          </a:p>
          <a:p>
            <a:r>
              <a:rPr lang="en-US" dirty="0"/>
              <a:t>Hides Internal Complexity</a:t>
            </a:r>
          </a:p>
          <a:p>
            <a:r>
              <a:rPr lang="en-US" dirty="0"/>
              <a:t>Handles translation to subsystems when necessary</a:t>
            </a:r>
          </a:p>
          <a:p>
            <a:r>
              <a:rPr lang="en-US" dirty="0"/>
              <a:t>Coordinates relationships between multiple subsystems when necessary</a:t>
            </a:r>
          </a:p>
          <a:p>
            <a:r>
              <a:rPr lang="en-US" dirty="0"/>
              <a:t>Makes it easier to use complex subsystems individually or together.</a:t>
            </a:r>
          </a:p>
          <a:p>
            <a:endParaRPr lang="en-US" dirty="0"/>
          </a:p>
        </p:txBody>
      </p:sp>
    </p:spTree>
    <p:extLst>
      <p:ext uri="{BB962C8B-B14F-4D97-AF65-F5344CB8AC3E}">
        <p14:creationId xmlns:p14="http://schemas.microsoft.com/office/powerpoint/2010/main" val="17974719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DBBC-D2F1-67D0-6B9E-9566DDB2EB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5D188D-2018-9740-18CC-9DC95B36CA5C}"/>
              </a:ext>
            </a:extLst>
          </p:cNvPr>
          <p:cNvSpPr>
            <a:spLocks noGrp="1"/>
          </p:cNvSpPr>
          <p:nvPr>
            <p:ph type="title"/>
          </p:nvPr>
        </p:nvSpPr>
        <p:spPr/>
        <p:txBody>
          <a:bodyPr/>
          <a:lstStyle/>
          <a:p>
            <a:r>
              <a:rPr lang="en-US" dirty="0"/>
              <a:t>Down sides of A Facade Design Pattern</a:t>
            </a:r>
          </a:p>
        </p:txBody>
      </p:sp>
      <p:sp>
        <p:nvSpPr>
          <p:cNvPr id="3" name="Content Placeholder 2">
            <a:extLst>
              <a:ext uri="{FF2B5EF4-FFF2-40B4-BE49-F238E27FC236}">
                <a16:creationId xmlns:a16="http://schemas.microsoft.com/office/drawing/2014/main" id="{2F5C2F37-D403-1173-DBF7-358EC4BD715B}"/>
              </a:ext>
            </a:extLst>
          </p:cNvPr>
          <p:cNvSpPr>
            <a:spLocks noGrp="1"/>
          </p:cNvSpPr>
          <p:nvPr>
            <p:ph idx="1"/>
          </p:nvPr>
        </p:nvSpPr>
        <p:spPr/>
        <p:txBody>
          <a:bodyPr/>
          <a:lstStyle/>
          <a:p>
            <a:pPr rtl="0">
              <a:buFont typeface="Arial" panose="020B0604020202020204" pitchFamily="34" charset="0"/>
              <a:buChar char="•"/>
            </a:pPr>
            <a:r>
              <a:rPr lang="en-US" dirty="0"/>
              <a:t>I often has a god complex.  It is very easy to turn the façade into a god object.</a:t>
            </a:r>
          </a:p>
        </p:txBody>
      </p:sp>
    </p:spTree>
    <p:extLst>
      <p:ext uri="{BB962C8B-B14F-4D97-AF65-F5344CB8AC3E}">
        <p14:creationId xmlns:p14="http://schemas.microsoft.com/office/powerpoint/2010/main" val="2832131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51E04-2FC8-77A9-58D7-B22A96726D93}"/>
              </a:ext>
            </a:extLst>
          </p:cNvPr>
          <p:cNvSpPr>
            <a:spLocks noGrp="1"/>
          </p:cNvSpPr>
          <p:nvPr>
            <p:ph type="title"/>
          </p:nvPr>
        </p:nvSpPr>
        <p:spPr/>
        <p:txBody>
          <a:bodyPr/>
          <a:lstStyle/>
          <a:p>
            <a:r>
              <a:rPr lang="en-US" dirty="0"/>
              <a:t>Benefits of a Singelton Pattern</a:t>
            </a:r>
          </a:p>
        </p:txBody>
      </p:sp>
      <p:sp>
        <p:nvSpPr>
          <p:cNvPr id="3" name="Content Placeholder 2">
            <a:extLst>
              <a:ext uri="{FF2B5EF4-FFF2-40B4-BE49-F238E27FC236}">
                <a16:creationId xmlns:a16="http://schemas.microsoft.com/office/drawing/2014/main" id="{EF34A624-1426-109C-9CAA-B23C3634C15D}"/>
              </a:ext>
            </a:extLst>
          </p:cNvPr>
          <p:cNvSpPr>
            <a:spLocks noGrp="1"/>
          </p:cNvSpPr>
          <p:nvPr>
            <p:ph idx="1"/>
          </p:nvPr>
        </p:nvSpPr>
        <p:spPr/>
        <p:txBody>
          <a:bodyPr/>
          <a:lstStyle/>
          <a:p>
            <a:pPr marL="0" indent="0">
              <a:buNone/>
            </a:pPr>
            <a:r>
              <a:rPr lang="en-US" dirty="0"/>
              <a:t>A singleton object is only created once (avoiding the expense of creating a class multiple times).</a:t>
            </a:r>
          </a:p>
          <a:p>
            <a:pPr marL="0" indent="0">
              <a:buNone/>
            </a:pPr>
            <a:r>
              <a:rPr lang="en-US" dirty="0"/>
              <a:t>A singleton object always acts the same way anywhere in the system and contain the same data.</a:t>
            </a:r>
          </a:p>
          <a:p>
            <a:pPr marL="0" indent="0">
              <a:buNone/>
            </a:pPr>
            <a:r>
              <a:rPr lang="en-US" dirty="0"/>
              <a:t>A singleton can share data across large systems.</a:t>
            </a:r>
          </a:p>
        </p:txBody>
      </p:sp>
    </p:spTree>
    <p:extLst>
      <p:ext uri="{BB962C8B-B14F-4D97-AF65-F5344CB8AC3E}">
        <p14:creationId xmlns:p14="http://schemas.microsoft.com/office/powerpoint/2010/main" val="84743978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C1246A-07C0-D4DE-FB74-54D3ACFE21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3015C3-E2B0-8B8B-BB62-878DB8ECCC83}"/>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C9259031-B627-2F26-634A-6F4A9404E42B}"/>
              </a:ext>
            </a:extLst>
          </p:cNvPr>
          <p:cNvSpPr>
            <a:spLocks noGrp="1"/>
          </p:cNvSpPr>
          <p:nvPr>
            <p:ph type="body" idx="1"/>
          </p:nvPr>
        </p:nvSpPr>
        <p:spPr/>
        <p:txBody>
          <a:bodyPr/>
          <a:lstStyle/>
          <a:p>
            <a:r>
              <a:rPr lang="en-US" dirty="0"/>
              <a:t>Facade</a:t>
            </a:r>
          </a:p>
        </p:txBody>
      </p:sp>
    </p:spTree>
    <p:extLst>
      <p:ext uri="{BB962C8B-B14F-4D97-AF65-F5344CB8AC3E}">
        <p14:creationId xmlns:p14="http://schemas.microsoft.com/office/powerpoint/2010/main" val="95863378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7BF23-B21F-58FA-1397-807D48BF1E5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B2DAAB-6F82-204D-38DC-E6E2600DF536}"/>
              </a:ext>
            </a:extLst>
          </p:cNvPr>
          <p:cNvSpPr>
            <a:spLocks noGrp="1"/>
          </p:cNvSpPr>
          <p:nvPr>
            <p:ph type="title"/>
          </p:nvPr>
        </p:nvSpPr>
        <p:spPr/>
        <p:txBody>
          <a:bodyPr/>
          <a:lstStyle/>
          <a:p>
            <a:r>
              <a:rPr lang="en-US" dirty="0"/>
              <a:t>Facade pattern and S.O.L.I.D.</a:t>
            </a:r>
          </a:p>
        </p:txBody>
      </p:sp>
      <p:sp>
        <p:nvSpPr>
          <p:cNvPr id="5" name="Content Placeholder 4">
            <a:extLst>
              <a:ext uri="{FF2B5EF4-FFF2-40B4-BE49-F238E27FC236}">
                <a16:creationId xmlns:a16="http://schemas.microsoft.com/office/drawing/2014/main" id="{DBB0F0F7-47EC-8452-091B-53EF08708F45}"/>
              </a:ext>
            </a:extLst>
          </p:cNvPr>
          <p:cNvSpPr>
            <a:spLocks noGrp="1"/>
          </p:cNvSpPr>
          <p:nvPr>
            <p:ph idx="1"/>
          </p:nvPr>
        </p:nvSpPr>
        <p:spPr/>
        <p:txBody>
          <a:bodyPr/>
          <a:lstStyle/>
          <a:p>
            <a:r>
              <a:rPr lang="en-US" dirty="0"/>
              <a:t>S. Façade has a very difficult relationship with Single Responsibility.  It can be done but you must be very careful with this.</a:t>
            </a:r>
          </a:p>
          <a:p>
            <a:r>
              <a:rPr lang="en-US" dirty="0"/>
              <a:t>O. It is very open closed.  Everything behind the façade can freely be changed out without affecting anything in front of the façade.</a:t>
            </a:r>
          </a:p>
          <a:p>
            <a:r>
              <a:rPr lang="en-US" dirty="0"/>
              <a:t>L. In order for a façade to work the backend switched out need to meet Leskov's</a:t>
            </a:r>
          </a:p>
          <a:p>
            <a:r>
              <a:rPr lang="en-US" dirty="0"/>
              <a:t>I.  The Façade Interface should be separated into individual pieces that represent smaller elements of a larger program.</a:t>
            </a:r>
          </a:p>
          <a:p>
            <a:r>
              <a:rPr lang="en-US" dirty="0"/>
              <a:t>D. Facades can be injected into other classes to simplify the consumption of more complex code.</a:t>
            </a:r>
          </a:p>
        </p:txBody>
      </p:sp>
    </p:spTree>
    <p:extLst>
      <p:ext uri="{BB962C8B-B14F-4D97-AF65-F5344CB8AC3E}">
        <p14:creationId xmlns:p14="http://schemas.microsoft.com/office/powerpoint/2010/main" val="393466916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ACE57-95C8-86E4-2649-6EC8EBA126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4DD9E7-EA04-B610-E8C6-A29C6F67709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155AB590-F0AA-109F-FF13-E3A1DF36C3F1}"/>
              </a:ext>
            </a:extLst>
          </p:cNvPr>
          <p:cNvSpPr>
            <a:spLocks noGrp="1"/>
          </p:cNvSpPr>
          <p:nvPr>
            <p:ph type="body" idx="1"/>
          </p:nvPr>
        </p:nvSpPr>
        <p:spPr>
          <a:xfrm>
            <a:off x="685799" y="4624981"/>
            <a:ext cx="10131428" cy="860400"/>
          </a:xfrm>
        </p:spPr>
        <p:txBody>
          <a:bodyPr/>
          <a:lstStyle/>
          <a:p>
            <a:r>
              <a:rPr lang="en-US" dirty="0"/>
              <a:t>Facade pattern</a:t>
            </a:r>
          </a:p>
        </p:txBody>
      </p:sp>
    </p:spTree>
    <p:extLst>
      <p:ext uri="{BB962C8B-B14F-4D97-AF65-F5344CB8AC3E}">
        <p14:creationId xmlns:p14="http://schemas.microsoft.com/office/powerpoint/2010/main" val="395553283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EF1E6-758D-F340-D120-32567F1B591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213147-7DCC-0797-1114-25CF2255D93B}"/>
              </a:ext>
            </a:extLst>
          </p:cNvPr>
          <p:cNvSpPr>
            <a:spLocks noGrp="1"/>
          </p:cNvSpPr>
          <p:nvPr>
            <p:ph type="title"/>
          </p:nvPr>
        </p:nvSpPr>
        <p:spPr/>
        <p:txBody>
          <a:bodyPr/>
          <a:lstStyle/>
          <a:p>
            <a:r>
              <a:rPr lang="en-US" dirty="0"/>
              <a:t>What are some Scenarios where The Facade Pattern Might be Useful? </a:t>
            </a:r>
          </a:p>
        </p:txBody>
      </p:sp>
      <p:sp>
        <p:nvSpPr>
          <p:cNvPr id="3" name="Text Placeholder 2">
            <a:extLst>
              <a:ext uri="{FF2B5EF4-FFF2-40B4-BE49-F238E27FC236}">
                <a16:creationId xmlns:a16="http://schemas.microsoft.com/office/drawing/2014/main" id="{B310A3BF-D0B3-C66F-18BD-7E43FFE875F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25253511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9D6738-491D-1014-6A08-91504483911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6106D38-3933-3C9A-7935-F2B53D3658C3}"/>
              </a:ext>
            </a:extLst>
          </p:cNvPr>
          <p:cNvSpPr>
            <a:spLocks noGrp="1"/>
          </p:cNvSpPr>
          <p:nvPr>
            <p:ph type="title"/>
          </p:nvPr>
        </p:nvSpPr>
        <p:spPr/>
        <p:txBody>
          <a:bodyPr/>
          <a:lstStyle/>
          <a:p>
            <a:r>
              <a:rPr lang="en-US" dirty="0"/>
              <a:t>Scenarios where The Facade pattern is often Used</a:t>
            </a:r>
          </a:p>
        </p:txBody>
      </p:sp>
      <p:sp>
        <p:nvSpPr>
          <p:cNvPr id="5" name="Content Placeholder 4">
            <a:extLst>
              <a:ext uri="{FF2B5EF4-FFF2-40B4-BE49-F238E27FC236}">
                <a16:creationId xmlns:a16="http://schemas.microsoft.com/office/drawing/2014/main" id="{353FCC6E-25B7-DA98-515C-EEB2254DABE0}"/>
              </a:ext>
            </a:extLst>
          </p:cNvPr>
          <p:cNvSpPr>
            <a:spLocks noGrp="1"/>
          </p:cNvSpPr>
          <p:nvPr>
            <p:ph idx="1"/>
          </p:nvPr>
        </p:nvSpPr>
        <p:spPr/>
        <p:txBody>
          <a:bodyPr/>
          <a:lstStyle/>
          <a:p>
            <a:r>
              <a:rPr lang="en-US" dirty="0"/>
              <a:t>Ecommerce Platforms</a:t>
            </a:r>
          </a:p>
          <a:p>
            <a:r>
              <a:rPr lang="en-US" dirty="0"/>
              <a:t>Home Automation</a:t>
            </a:r>
          </a:p>
          <a:p>
            <a:r>
              <a:rPr lang="en-US" dirty="0"/>
              <a:t>Banking Systems</a:t>
            </a:r>
          </a:p>
          <a:p>
            <a:r>
              <a:rPr lang="en-US" dirty="0"/>
              <a:t>Enterprise Applications</a:t>
            </a:r>
          </a:p>
          <a:p>
            <a:r>
              <a:rPr lang="en-US" dirty="0"/>
              <a:t>Game Development (Think Unity)</a:t>
            </a:r>
          </a:p>
          <a:p>
            <a:r>
              <a:rPr lang="en-US" dirty="0"/>
              <a:t>Web Development (the C in MVC may be considered a façade)</a:t>
            </a:r>
          </a:p>
          <a:p>
            <a:pPr marL="0" indent="0">
              <a:buNone/>
            </a:pPr>
            <a:endParaRPr lang="en-US" dirty="0"/>
          </a:p>
        </p:txBody>
      </p:sp>
    </p:spTree>
    <p:extLst>
      <p:ext uri="{BB962C8B-B14F-4D97-AF65-F5344CB8AC3E}">
        <p14:creationId xmlns:p14="http://schemas.microsoft.com/office/powerpoint/2010/main" val="88535644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27C943-72FF-7891-3B2E-C9545804A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20C422-12B9-1E63-D963-DB7385AEF60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2D80A2E8-37A9-7162-FEC0-4764FF466C47}"/>
              </a:ext>
            </a:extLst>
          </p:cNvPr>
          <p:cNvSpPr>
            <a:spLocks noGrp="1"/>
          </p:cNvSpPr>
          <p:nvPr>
            <p:ph type="body" idx="1"/>
          </p:nvPr>
        </p:nvSpPr>
        <p:spPr/>
        <p:txBody>
          <a:bodyPr/>
          <a:lstStyle/>
          <a:p>
            <a:r>
              <a:rPr lang="en-US" dirty="0"/>
              <a:t>Facade Pattern</a:t>
            </a:r>
          </a:p>
        </p:txBody>
      </p:sp>
    </p:spTree>
    <p:extLst>
      <p:ext uri="{BB962C8B-B14F-4D97-AF65-F5344CB8AC3E}">
        <p14:creationId xmlns:p14="http://schemas.microsoft.com/office/powerpoint/2010/main" val="81868220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D0492-AB75-1F67-D541-B8F83C8BD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9EF37-3E29-C2AA-F387-9357BB4321C8}"/>
              </a:ext>
            </a:extLst>
          </p:cNvPr>
          <p:cNvSpPr>
            <a:spLocks noGrp="1"/>
          </p:cNvSpPr>
          <p:nvPr>
            <p:ph type="title"/>
          </p:nvPr>
        </p:nvSpPr>
        <p:spPr/>
        <p:txBody>
          <a:bodyPr/>
          <a:lstStyle/>
          <a:p>
            <a:r>
              <a:rPr lang="en-US" dirty="0"/>
              <a:t>Implementing a Facade Pattern in Code</a:t>
            </a:r>
          </a:p>
        </p:txBody>
      </p:sp>
      <p:sp>
        <p:nvSpPr>
          <p:cNvPr id="3" name="Text Placeholder 2">
            <a:extLst>
              <a:ext uri="{FF2B5EF4-FFF2-40B4-BE49-F238E27FC236}">
                <a16:creationId xmlns:a16="http://schemas.microsoft.com/office/drawing/2014/main" id="{7073DFE6-21B9-D80C-A3C8-059B6276438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1001318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F5291-3935-B976-CF71-BA1634F0596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488965A-9633-F802-F9C7-92B97ED8BD31}"/>
              </a:ext>
            </a:extLst>
          </p:cNvPr>
          <p:cNvSpPr>
            <a:spLocks noGrp="1"/>
          </p:cNvSpPr>
          <p:nvPr>
            <p:ph type="title"/>
          </p:nvPr>
        </p:nvSpPr>
        <p:spPr>
          <a:xfrm>
            <a:off x="810986" y="1392695"/>
            <a:ext cx="10131427" cy="1468800"/>
          </a:xfrm>
        </p:spPr>
        <p:txBody>
          <a:bodyPr/>
          <a:lstStyle/>
          <a:p>
            <a:r>
              <a:rPr lang="en-US" dirty="0"/>
              <a:t>Adapter Design Pattern</a:t>
            </a:r>
          </a:p>
        </p:txBody>
      </p:sp>
      <p:sp>
        <p:nvSpPr>
          <p:cNvPr id="5" name="Text Placeholder 4">
            <a:extLst>
              <a:ext uri="{FF2B5EF4-FFF2-40B4-BE49-F238E27FC236}">
                <a16:creationId xmlns:a16="http://schemas.microsoft.com/office/drawing/2014/main" id="{B2B2BEB9-164B-1062-7183-8B87150B78EF}"/>
              </a:ext>
            </a:extLst>
          </p:cNvPr>
          <p:cNvSpPr>
            <a:spLocks noGrp="1"/>
          </p:cNvSpPr>
          <p:nvPr>
            <p:ph type="body" idx="1"/>
          </p:nvPr>
        </p:nvSpPr>
        <p:spPr/>
        <p:txBody>
          <a:bodyPr/>
          <a:lstStyle/>
          <a:p>
            <a:r>
              <a:rPr lang="en-US" dirty="0"/>
              <a:t>Making things look like other things</a:t>
            </a:r>
          </a:p>
        </p:txBody>
      </p:sp>
    </p:spTree>
    <p:extLst>
      <p:ext uri="{BB962C8B-B14F-4D97-AF65-F5344CB8AC3E}">
        <p14:creationId xmlns:p14="http://schemas.microsoft.com/office/powerpoint/2010/main" val="189986583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FE4D08-5A14-1CA8-24AF-21729FC0D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9DCFE1-9809-938F-1E76-47B3668FCC08}"/>
              </a:ext>
            </a:extLst>
          </p:cNvPr>
          <p:cNvSpPr>
            <a:spLocks noGrp="1"/>
          </p:cNvSpPr>
          <p:nvPr>
            <p:ph type="title"/>
          </p:nvPr>
        </p:nvSpPr>
        <p:spPr/>
        <p:txBody>
          <a:bodyPr/>
          <a:lstStyle/>
          <a:p>
            <a:r>
              <a:rPr lang="en-US" dirty="0"/>
              <a:t>Adapter problem space</a:t>
            </a:r>
          </a:p>
        </p:txBody>
      </p:sp>
      <p:sp>
        <p:nvSpPr>
          <p:cNvPr id="3" name="Text Placeholder 2">
            <a:extLst>
              <a:ext uri="{FF2B5EF4-FFF2-40B4-BE49-F238E27FC236}">
                <a16:creationId xmlns:a16="http://schemas.microsoft.com/office/drawing/2014/main" id="{25C2F7AA-2AF6-97FE-BD26-7CCE027E0406}"/>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8283250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F8055-032C-4394-C832-CE210748983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A002CCC-C272-E88D-F919-4C9AD2CCF6C2}"/>
              </a:ext>
            </a:extLst>
          </p:cNvPr>
          <p:cNvSpPr>
            <a:spLocks noGrp="1"/>
          </p:cNvSpPr>
          <p:nvPr>
            <p:ph type="title"/>
          </p:nvPr>
        </p:nvSpPr>
        <p:spPr/>
        <p:txBody>
          <a:bodyPr/>
          <a:lstStyle/>
          <a:p>
            <a:r>
              <a:rPr lang="en-US" dirty="0"/>
              <a:t>What problems does Adapter Pattern Help Solve?</a:t>
            </a:r>
          </a:p>
        </p:txBody>
      </p:sp>
      <p:sp>
        <p:nvSpPr>
          <p:cNvPr id="5" name="Content Placeholder 4">
            <a:extLst>
              <a:ext uri="{FF2B5EF4-FFF2-40B4-BE49-F238E27FC236}">
                <a16:creationId xmlns:a16="http://schemas.microsoft.com/office/drawing/2014/main" id="{1F3DAA50-981F-7E32-D396-60065CF9BCEF}"/>
              </a:ext>
            </a:extLst>
          </p:cNvPr>
          <p:cNvSpPr>
            <a:spLocks noGrp="1"/>
          </p:cNvSpPr>
          <p:nvPr>
            <p:ph idx="1"/>
          </p:nvPr>
        </p:nvSpPr>
        <p:spPr/>
        <p:txBody>
          <a:bodyPr/>
          <a:lstStyle/>
          <a:p>
            <a:r>
              <a:rPr lang="en-US" dirty="0"/>
              <a:t>Third party components are not compatible with your code.</a:t>
            </a:r>
          </a:p>
          <a:p>
            <a:endParaRPr lang="en-US" dirty="0"/>
          </a:p>
        </p:txBody>
      </p:sp>
    </p:spTree>
    <p:extLst>
      <p:ext uri="{BB962C8B-B14F-4D97-AF65-F5344CB8AC3E}">
        <p14:creationId xmlns:p14="http://schemas.microsoft.com/office/powerpoint/2010/main" val="23547293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B74B5-762F-D6B0-4B37-BBC6A902E465}"/>
              </a:ext>
            </a:extLst>
          </p:cNvPr>
          <p:cNvSpPr>
            <a:spLocks noGrp="1"/>
          </p:cNvSpPr>
          <p:nvPr>
            <p:ph type="title"/>
          </p:nvPr>
        </p:nvSpPr>
        <p:spPr/>
        <p:txBody>
          <a:bodyPr/>
          <a:lstStyle/>
          <a:p>
            <a:r>
              <a:rPr lang="en-US" dirty="0"/>
              <a:t>Down sides of Singelton</a:t>
            </a:r>
          </a:p>
        </p:txBody>
      </p:sp>
      <p:sp>
        <p:nvSpPr>
          <p:cNvPr id="3" name="Content Placeholder 2">
            <a:extLst>
              <a:ext uri="{FF2B5EF4-FFF2-40B4-BE49-F238E27FC236}">
                <a16:creationId xmlns:a16="http://schemas.microsoft.com/office/drawing/2014/main" id="{63BE35D9-4AE4-A1CC-DB9C-DA9F37A8B478}"/>
              </a:ext>
            </a:extLst>
          </p:cNvPr>
          <p:cNvSpPr>
            <a:spLocks noGrp="1"/>
          </p:cNvSpPr>
          <p:nvPr>
            <p:ph idx="1"/>
          </p:nvPr>
        </p:nvSpPr>
        <p:spPr/>
        <p:txBody>
          <a:bodyPr/>
          <a:lstStyle/>
          <a:p>
            <a:pPr marL="0" indent="0">
              <a:buNone/>
            </a:pPr>
            <a:r>
              <a:rPr lang="en-US" dirty="0"/>
              <a:t>Its default form breaks the single responsibility principle.</a:t>
            </a:r>
          </a:p>
          <a:p>
            <a:pPr marL="0" indent="0">
              <a:buNone/>
            </a:pPr>
            <a:r>
              <a:rPr lang="en-US" dirty="0"/>
              <a:t>In multi-threaded programs singleton may react inconsistently.</a:t>
            </a:r>
          </a:p>
          <a:p>
            <a:pPr marL="0" indent="0">
              <a:buNone/>
            </a:pPr>
            <a:r>
              <a:rPr lang="en-US" dirty="0"/>
              <a:t>Static Methods are difficult to test.</a:t>
            </a:r>
          </a:p>
          <a:p>
            <a:pPr marL="0" indent="0">
              <a:buNone/>
            </a:pPr>
            <a:r>
              <a:rPr lang="en-US" dirty="0"/>
              <a:t>Objects can become too bloated.</a:t>
            </a:r>
          </a:p>
          <a:p>
            <a:pPr marL="0" indent="0">
              <a:buNone/>
            </a:pPr>
            <a:r>
              <a:rPr lang="en-US" dirty="0"/>
              <a:t>Does not release memory as efficiently.</a:t>
            </a:r>
          </a:p>
        </p:txBody>
      </p:sp>
    </p:spTree>
    <p:extLst>
      <p:ext uri="{BB962C8B-B14F-4D97-AF65-F5344CB8AC3E}">
        <p14:creationId xmlns:p14="http://schemas.microsoft.com/office/powerpoint/2010/main" val="15196526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2FDA9-5300-246A-4B4F-EE3219B935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300BCD-5833-6215-38F0-C71889F870B5}"/>
              </a:ext>
            </a:extLst>
          </p:cNvPr>
          <p:cNvSpPr>
            <a:spLocks noGrp="1"/>
          </p:cNvSpPr>
          <p:nvPr>
            <p:ph type="title"/>
          </p:nvPr>
        </p:nvSpPr>
        <p:spPr>
          <a:xfrm>
            <a:off x="685800" y="3139853"/>
            <a:ext cx="10131427" cy="1468800"/>
          </a:xfrm>
        </p:spPr>
        <p:txBody>
          <a:bodyPr/>
          <a:lstStyle/>
          <a:p>
            <a:r>
              <a:rPr lang="en-US" dirty="0"/>
              <a:t>Adapter Pattern Defined</a:t>
            </a:r>
          </a:p>
        </p:txBody>
      </p:sp>
      <p:sp>
        <p:nvSpPr>
          <p:cNvPr id="3" name="Text Placeholder 2">
            <a:extLst>
              <a:ext uri="{FF2B5EF4-FFF2-40B4-BE49-F238E27FC236}">
                <a16:creationId xmlns:a16="http://schemas.microsoft.com/office/drawing/2014/main" id="{DED0C1A5-60E6-09D3-E680-FF9BEAECDEB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86265227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76AB2-1508-E015-40FB-7C002D1840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09D59BD-F9CD-75B5-2DE5-207299B94FF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FA2C045-4E47-E209-522D-0DC084DAAB64}"/>
              </a:ext>
            </a:extLst>
          </p:cNvPr>
          <p:cNvSpPr>
            <a:spLocks noGrp="1"/>
          </p:cNvSpPr>
          <p:nvPr>
            <p:ph type="body" sz="half" idx="2"/>
          </p:nvPr>
        </p:nvSpPr>
        <p:spPr/>
        <p:txBody>
          <a:bodyPr/>
          <a:lstStyle/>
          <a:p>
            <a:r>
              <a:rPr lang="en-US" dirty="0"/>
              <a:t>“Convert the interface of a class into another interface clients expect.  Adapter lets classes work together that couldn’t otherwise because of incompatible interfaces.”</a:t>
            </a:r>
          </a:p>
        </p:txBody>
      </p:sp>
      <p:sp>
        <p:nvSpPr>
          <p:cNvPr id="3" name="Content Placeholder 2">
            <a:extLst>
              <a:ext uri="{FF2B5EF4-FFF2-40B4-BE49-F238E27FC236}">
                <a16:creationId xmlns:a16="http://schemas.microsoft.com/office/drawing/2014/main" id="{31211AB0-26A7-FC47-A757-324DD88045B0}"/>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415562862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2C5E-6502-4473-972E-4FCD20912F5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48DA313-DB86-D78D-65F9-645A0A0532D0}"/>
              </a:ext>
            </a:extLst>
          </p:cNvPr>
          <p:cNvSpPr>
            <a:spLocks noGrp="1"/>
          </p:cNvSpPr>
          <p:nvPr>
            <p:ph type="title"/>
          </p:nvPr>
        </p:nvSpPr>
        <p:spPr/>
        <p:txBody>
          <a:bodyPr/>
          <a:lstStyle/>
          <a:p>
            <a:r>
              <a:rPr lang="en-US" dirty="0"/>
              <a:t>Attributes of </a:t>
            </a:r>
            <a:r>
              <a:rPr lang="en-US" dirty="0" err="1"/>
              <a:t>aN</a:t>
            </a:r>
            <a:r>
              <a:rPr lang="en-US" dirty="0"/>
              <a:t> Adapter Design Pattern</a:t>
            </a:r>
          </a:p>
        </p:txBody>
      </p:sp>
      <p:sp>
        <p:nvSpPr>
          <p:cNvPr id="6" name="Content Placeholder 5">
            <a:extLst>
              <a:ext uri="{FF2B5EF4-FFF2-40B4-BE49-F238E27FC236}">
                <a16:creationId xmlns:a16="http://schemas.microsoft.com/office/drawing/2014/main" id="{333A6D59-350C-A4AA-55CD-CED00EB23D81}"/>
              </a:ext>
            </a:extLst>
          </p:cNvPr>
          <p:cNvSpPr>
            <a:spLocks noGrp="1"/>
          </p:cNvSpPr>
          <p:nvPr>
            <p:ph idx="1"/>
          </p:nvPr>
        </p:nvSpPr>
        <p:spPr/>
        <p:txBody>
          <a:bodyPr/>
          <a:lstStyle/>
          <a:p>
            <a:pPr rtl="0"/>
            <a:r>
              <a:rPr lang="en-US" dirty="0"/>
              <a:t>Target Interface : What the client </a:t>
            </a:r>
            <a:r>
              <a:rPr lang="en-US" dirty="0" err="1"/>
              <a:t>expectes</a:t>
            </a:r>
            <a:endParaRPr lang="en-US" dirty="0"/>
          </a:p>
          <a:p>
            <a:pPr rtl="0"/>
            <a:r>
              <a:rPr lang="en-US" dirty="0" err="1"/>
              <a:t>Adaptee</a:t>
            </a:r>
            <a:r>
              <a:rPr lang="en-US" dirty="0"/>
              <a:t> : The incompatible interface</a:t>
            </a:r>
          </a:p>
          <a:p>
            <a:pPr rtl="0"/>
            <a:r>
              <a:rPr lang="en-US" dirty="0"/>
              <a:t>Adapter : The class that translates the incompatible interface</a:t>
            </a:r>
          </a:p>
          <a:p>
            <a:pPr rtl="0"/>
            <a:r>
              <a:rPr lang="en-US" dirty="0"/>
              <a:t>Client : The code that consumes the adapter</a:t>
            </a:r>
          </a:p>
        </p:txBody>
      </p:sp>
    </p:spTree>
    <p:extLst>
      <p:ext uri="{BB962C8B-B14F-4D97-AF65-F5344CB8AC3E}">
        <p14:creationId xmlns:p14="http://schemas.microsoft.com/office/powerpoint/2010/main" val="392255441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564802-780C-B690-EBEB-7191ACA1E5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F6195E-1E27-2038-AC6A-A3232E653400}"/>
              </a:ext>
            </a:extLst>
          </p:cNvPr>
          <p:cNvSpPr>
            <a:spLocks noGrp="1"/>
          </p:cNvSpPr>
          <p:nvPr>
            <p:ph type="title"/>
          </p:nvPr>
        </p:nvSpPr>
        <p:spPr/>
        <p:txBody>
          <a:bodyPr/>
          <a:lstStyle/>
          <a:p>
            <a:r>
              <a:rPr lang="en-US" dirty="0"/>
              <a:t>Benefits of an Adapter Design Pattern</a:t>
            </a:r>
          </a:p>
        </p:txBody>
      </p:sp>
      <p:sp>
        <p:nvSpPr>
          <p:cNvPr id="3" name="Content Placeholder 2">
            <a:extLst>
              <a:ext uri="{FF2B5EF4-FFF2-40B4-BE49-F238E27FC236}">
                <a16:creationId xmlns:a16="http://schemas.microsoft.com/office/drawing/2014/main" id="{5079435B-E1F7-6EE1-9171-754D58EA057B}"/>
              </a:ext>
            </a:extLst>
          </p:cNvPr>
          <p:cNvSpPr>
            <a:spLocks noGrp="1"/>
          </p:cNvSpPr>
          <p:nvPr>
            <p:ph idx="1"/>
          </p:nvPr>
        </p:nvSpPr>
        <p:spPr/>
        <p:txBody>
          <a:bodyPr/>
          <a:lstStyle/>
          <a:p>
            <a:r>
              <a:rPr lang="en-US" dirty="0"/>
              <a:t>Allows an incompatible interface to work with existing code</a:t>
            </a:r>
          </a:p>
          <a:p>
            <a:r>
              <a:rPr lang="en-US" dirty="0"/>
              <a:t>Can wrap more complex code making interfaces easier to use</a:t>
            </a:r>
          </a:p>
          <a:p>
            <a:r>
              <a:rPr lang="en-US" dirty="0"/>
              <a:t>Can often be applied to multiple interfaces through something like a strategy</a:t>
            </a:r>
          </a:p>
          <a:p>
            <a:r>
              <a:rPr lang="en-US" dirty="0"/>
              <a:t>Creates a layer of abstraction that can be useful when dealing with multiple incompatible interfaces.</a:t>
            </a:r>
          </a:p>
          <a:p>
            <a:pPr rtl="0"/>
            <a:endParaRPr lang="en-US" dirty="0"/>
          </a:p>
          <a:p>
            <a:pPr marL="0" indent="0">
              <a:buNone/>
            </a:pPr>
            <a:r>
              <a:rPr lang="en-US" dirty="0"/>
              <a:t>.</a:t>
            </a:r>
          </a:p>
        </p:txBody>
      </p:sp>
    </p:spTree>
    <p:extLst>
      <p:ext uri="{BB962C8B-B14F-4D97-AF65-F5344CB8AC3E}">
        <p14:creationId xmlns:p14="http://schemas.microsoft.com/office/powerpoint/2010/main" val="135239273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AE2F3-7189-5890-AF69-85202948E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002D3-6D9B-B20F-FA93-58FEEB77B8BB}"/>
              </a:ext>
            </a:extLst>
          </p:cNvPr>
          <p:cNvSpPr>
            <a:spLocks noGrp="1"/>
          </p:cNvSpPr>
          <p:nvPr>
            <p:ph type="title"/>
          </p:nvPr>
        </p:nvSpPr>
        <p:spPr/>
        <p:txBody>
          <a:bodyPr/>
          <a:lstStyle/>
          <a:p>
            <a:r>
              <a:rPr lang="en-US" dirty="0"/>
              <a:t>Down sides of An Adapter Design Pattern</a:t>
            </a:r>
          </a:p>
        </p:txBody>
      </p:sp>
      <p:sp>
        <p:nvSpPr>
          <p:cNvPr id="3" name="Content Placeholder 2">
            <a:extLst>
              <a:ext uri="{FF2B5EF4-FFF2-40B4-BE49-F238E27FC236}">
                <a16:creationId xmlns:a16="http://schemas.microsoft.com/office/drawing/2014/main" id="{9147E1B0-C1AF-17C3-9BDA-193A5E5438EA}"/>
              </a:ext>
            </a:extLst>
          </p:cNvPr>
          <p:cNvSpPr>
            <a:spLocks noGrp="1"/>
          </p:cNvSpPr>
          <p:nvPr>
            <p:ph idx="1"/>
          </p:nvPr>
        </p:nvSpPr>
        <p:spPr/>
        <p:txBody>
          <a:bodyPr/>
          <a:lstStyle/>
          <a:p>
            <a:pPr rtl="0">
              <a:buFont typeface="Arial" panose="020B0604020202020204" pitchFamily="34" charset="0"/>
              <a:buChar char="•"/>
            </a:pPr>
            <a:r>
              <a:rPr lang="en-US" dirty="0"/>
              <a:t>You create a dependency on the adapter to communicate with other systems</a:t>
            </a:r>
          </a:p>
          <a:p>
            <a:pPr rtl="0">
              <a:buFont typeface="Arial" panose="020B0604020202020204" pitchFamily="34" charset="0"/>
              <a:buChar char="•"/>
            </a:pPr>
            <a:r>
              <a:rPr lang="en-US" dirty="0"/>
              <a:t>You may not be able to use the full functionality of the underlying interface because the adapter does not fully implement all the functionality.</a:t>
            </a:r>
          </a:p>
          <a:p>
            <a:pPr rtl="0">
              <a:buFont typeface="Arial" panose="020B0604020202020204" pitchFamily="34" charset="0"/>
              <a:buChar char="•"/>
            </a:pPr>
            <a:r>
              <a:rPr lang="en-US" dirty="0"/>
              <a:t>May provide overhead</a:t>
            </a:r>
          </a:p>
          <a:p>
            <a:pPr rtl="0">
              <a:buFont typeface="Arial" panose="020B0604020202020204" pitchFamily="34" charset="0"/>
              <a:buChar char="•"/>
            </a:pPr>
            <a:r>
              <a:rPr lang="en-US" dirty="0"/>
              <a:t>May provide misunderstanding in that users may not understand what the adapter is attempting to adapt.</a:t>
            </a:r>
          </a:p>
          <a:p>
            <a:pPr rtl="0">
              <a:buFont typeface="Arial" panose="020B0604020202020204" pitchFamily="34" charset="0"/>
              <a:buChar char="•"/>
            </a:pPr>
            <a:r>
              <a:rPr lang="en-US" dirty="0"/>
              <a:t>Adapter may need to be maintained as the 3</a:t>
            </a:r>
            <a:r>
              <a:rPr lang="en-US" baseline="30000" dirty="0"/>
              <a:t>rd</a:t>
            </a:r>
            <a:r>
              <a:rPr lang="en-US" dirty="0"/>
              <a:t> party interface changes. </a:t>
            </a:r>
          </a:p>
          <a:p>
            <a:pPr rtl="0">
              <a:buFont typeface="Arial" panose="020B0604020202020204" pitchFamily="34" charset="0"/>
              <a:buChar char="•"/>
            </a:pPr>
            <a:r>
              <a:rPr lang="en-US" dirty="0"/>
              <a:t>May become irrelevant if the interface extends new functionality.</a:t>
            </a:r>
          </a:p>
        </p:txBody>
      </p:sp>
    </p:spTree>
    <p:extLst>
      <p:ext uri="{BB962C8B-B14F-4D97-AF65-F5344CB8AC3E}">
        <p14:creationId xmlns:p14="http://schemas.microsoft.com/office/powerpoint/2010/main" val="268492536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71D65-7357-7A90-351C-37F508DD9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A77754-496C-E990-6517-EC21CEF00089}"/>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7CFCEFE-B227-8B1F-7452-3ED847E67785}"/>
              </a:ext>
            </a:extLst>
          </p:cNvPr>
          <p:cNvSpPr>
            <a:spLocks noGrp="1"/>
          </p:cNvSpPr>
          <p:nvPr>
            <p:ph type="body" idx="1"/>
          </p:nvPr>
        </p:nvSpPr>
        <p:spPr/>
        <p:txBody>
          <a:bodyPr/>
          <a:lstStyle/>
          <a:p>
            <a:r>
              <a:rPr lang="en-US" dirty="0"/>
              <a:t>Adapter</a:t>
            </a:r>
          </a:p>
        </p:txBody>
      </p:sp>
    </p:spTree>
    <p:extLst>
      <p:ext uri="{BB962C8B-B14F-4D97-AF65-F5344CB8AC3E}">
        <p14:creationId xmlns:p14="http://schemas.microsoft.com/office/powerpoint/2010/main" val="325924562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E9101-D7A1-C38E-4958-0D9B6C496A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B04920B-C5FE-508C-7C59-2698BD61AB8C}"/>
              </a:ext>
            </a:extLst>
          </p:cNvPr>
          <p:cNvSpPr>
            <a:spLocks noGrp="1"/>
          </p:cNvSpPr>
          <p:nvPr>
            <p:ph type="title"/>
          </p:nvPr>
        </p:nvSpPr>
        <p:spPr/>
        <p:txBody>
          <a:bodyPr/>
          <a:lstStyle/>
          <a:p>
            <a:r>
              <a:rPr lang="en-US" dirty="0"/>
              <a:t>Adapter pattern and S.O.L.I.D.</a:t>
            </a:r>
          </a:p>
        </p:txBody>
      </p:sp>
      <p:sp>
        <p:nvSpPr>
          <p:cNvPr id="5" name="Content Placeholder 4">
            <a:extLst>
              <a:ext uri="{FF2B5EF4-FFF2-40B4-BE49-F238E27FC236}">
                <a16:creationId xmlns:a16="http://schemas.microsoft.com/office/drawing/2014/main" id="{A9D795A7-3AA5-C8A3-C9F5-EFCD8B16AA71}"/>
              </a:ext>
            </a:extLst>
          </p:cNvPr>
          <p:cNvSpPr>
            <a:spLocks noGrp="1"/>
          </p:cNvSpPr>
          <p:nvPr>
            <p:ph idx="1"/>
          </p:nvPr>
        </p:nvSpPr>
        <p:spPr/>
        <p:txBody>
          <a:bodyPr/>
          <a:lstStyle/>
          <a:p>
            <a:r>
              <a:rPr lang="en-US" dirty="0"/>
              <a:t>S. Adapters single responsibility ought to be to translate the single responsibility of one interface to be compatible with your code.  In part the single responsibility can be polluted by the third party’s compliance with single responsibility.</a:t>
            </a:r>
          </a:p>
          <a:p>
            <a:r>
              <a:rPr lang="en-US" dirty="0"/>
              <a:t>O. This is not changing the original code it is making it compatible to another piece of code through extension.  The very definition of Open Closed.</a:t>
            </a:r>
          </a:p>
          <a:p>
            <a:r>
              <a:rPr lang="en-US" dirty="0"/>
              <a:t>L. Your adapter needs to implement the third party interface in a fully compatible way.</a:t>
            </a:r>
          </a:p>
          <a:p>
            <a:r>
              <a:rPr lang="en-US" dirty="0"/>
              <a:t>I.  This actually could be used to separate concerns if that is what you choose but this is certainly not detrimental to Interface Segregation.</a:t>
            </a:r>
          </a:p>
          <a:p>
            <a:r>
              <a:rPr lang="en-US" dirty="0"/>
              <a:t>D. Adapter should have the third party injected if possible and certainly should support dependency injection in your code.</a:t>
            </a:r>
          </a:p>
        </p:txBody>
      </p:sp>
    </p:spTree>
    <p:extLst>
      <p:ext uri="{BB962C8B-B14F-4D97-AF65-F5344CB8AC3E}">
        <p14:creationId xmlns:p14="http://schemas.microsoft.com/office/powerpoint/2010/main" val="3412910395"/>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5124DA-B78F-0A33-7343-43AB4C97EB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1C681A-F318-1854-349F-04249F4A3852}"/>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AB4FE7A-C235-C6A7-4716-81F71D4ADAD4}"/>
              </a:ext>
            </a:extLst>
          </p:cNvPr>
          <p:cNvSpPr>
            <a:spLocks noGrp="1"/>
          </p:cNvSpPr>
          <p:nvPr>
            <p:ph type="body" idx="1"/>
          </p:nvPr>
        </p:nvSpPr>
        <p:spPr>
          <a:xfrm>
            <a:off x="685799" y="4624981"/>
            <a:ext cx="10131428" cy="860400"/>
          </a:xfrm>
        </p:spPr>
        <p:txBody>
          <a:bodyPr/>
          <a:lstStyle/>
          <a:p>
            <a:r>
              <a:rPr lang="en-US" dirty="0"/>
              <a:t>Adapter pattern</a:t>
            </a:r>
          </a:p>
        </p:txBody>
      </p:sp>
    </p:spTree>
    <p:extLst>
      <p:ext uri="{BB962C8B-B14F-4D97-AF65-F5344CB8AC3E}">
        <p14:creationId xmlns:p14="http://schemas.microsoft.com/office/powerpoint/2010/main" val="25781545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C70A8-FC54-ADBF-A6BC-13FCD161C7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236680-DDB0-C7E7-93DE-C82C3D586185}"/>
              </a:ext>
            </a:extLst>
          </p:cNvPr>
          <p:cNvSpPr>
            <a:spLocks noGrp="1"/>
          </p:cNvSpPr>
          <p:nvPr>
            <p:ph type="title"/>
          </p:nvPr>
        </p:nvSpPr>
        <p:spPr/>
        <p:txBody>
          <a:bodyPr/>
          <a:lstStyle/>
          <a:p>
            <a:r>
              <a:rPr lang="en-US" dirty="0"/>
              <a:t>What are some Scenarios where The Adapter Pattern Might be Useful? </a:t>
            </a:r>
          </a:p>
        </p:txBody>
      </p:sp>
      <p:sp>
        <p:nvSpPr>
          <p:cNvPr id="3" name="Text Placeholder 2">
            <a:extLst>
              <a:ext uri="{FF2B5EF4-FFF2-40B4-BE49-F238E27FC236}">
                <a16:creationId xmlns:a16="http://schemas.microsoft.com/office/drawing/2014/main" id="{A7ACBDA2-D8D9-AB80-A4D5-E1DDCD07E68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65675598"/>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D72F3-433B-A5F6-E8AC-EEF6F0581AE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FB1A511-61ED-2174-E34E-F246DC3BA2AE}"/>
              </a:ext>
            </a:extLst>
          </p:cNvPr>
          <p:cNvSpPr>
            <a:spLocks noGrp="1"/>
          </p:cNvSpPr>
          <p:nvPr>
            <p:ph type="title"/>
          </p:nvPr>
        </p:nvSpPr>
        <p:spPr/>
        <p:txBody>
          <a:bodyPr/>
          <a:lstStyle/>
          <a:p>
            <a:r>
              <a:rPr lang="en-US" dirty="0"/>
              <a:t>Scenarios where The Adapter pattern is often Used</a:t>
            </a:r>
          </a:p>
        </p:txBody>
      </p:sp>
      <p:sp>
        <p:nvSpPr>
          <p:cNvPr id="5" name="Content Placeholder 4">
            <a:extLst>
              <a:ext uri="{FF2B5EF4-FFF2-40B4-BE49-F238E27FC236}">
                <a16:creationId xmlns:a16="http://schemas.microsoft.com/office/drawing/2014/main" id="{86B41D45-A616-6E5A-743F-4BC98532A9D8}"/>
              </a:ext>
            </a:extLst>
          </p:cNvPr>
          <p:cNvSpPr>
            <a:spLocks noGrp="1"/>
          </p:cNvSpPr>
          <p:nvPr>
            <p:ph idx="1"/>
          </p:nvPr>
        </p:nvSpPr>
        <p:spPr/>
        <p:txBody>
          <a:bodyPr/>
          <a:lstStyle/>
          <a:p>
            <a:pPr rtl="0">
              <a:buFont typeface="Arial" panose="020B0604020202020204" pitchFamily="34" charset="0"/>
              <a:buChar char="•"/>
            </a:pPr>
            <a:r>
              <a:rPr lang="en-US" dirty="0"/>
              <a:t>You have an application that sends JSON but a third party component only accepts XML</a:t>
            </a:r>
          </a:p>
          <a:p>
            <a:pPr rtl="0">
              <a:buFont typeface="Arial" panose="020B0604020202020204" pitchFamily="34" charset="0"/>
              <a:buChar char="•"/>
            </a:pPr>
            <a:r>
              <a:rPr lang="en-US" dirty="0"/>
              <a:t>You have an established way to call for a request but a third party you wish to use is not directly supportive of your application.</a:t>
            </a:r>
          </a:p>
          <a:p>
            <a:pPr rtl="0">
              <a:buFont typeface="Arial" panose="020B0604020202020204" pitchFamily="34" charset="0"/>
              <a:buChar char="•"/>
            </a:pPr>
            <a:r>
              <a:rPr lang="en-US" dirty="0"/>
              <a:t>Make a Third Party Interface consistent with other interfaces you consume.</a:t>
            </a:r>
          </a:p>
          <a:p>
            <a:pPr rtl="0">
              <a:buFont typeface="Arial" panose="020B0604020202020204" pitchFamily="34" charset="0"/>
              <a:buChar char="•"/>
            </a:pPr>
            <a:r>
              <a:rPr lang="en-US" dirty="0"/>
              <a:t>Drivers</a:t>
            </a:r>
          </a:p>
          <a:p>
            <a:pPr rtl="0">
              <a:buFont typeface="Arial" panose="020B0604020202020204" pitchFamily="34" charset="0"/>
              <a:buChar char="•"/>
            </a:pPr>
            <a:r>
              <a:rPr lang="en-US" dirty="0"/>
              <a:t>Media Players</a:t>
            </a:r>
          </a:p>
          <a:p>
            <a:pPr rtl="0">
              <a:buFont typeface="Arial" panose="020B0604020202020204" pitchFamily="34" charset="0"/>
              <a:buChar char="•"/>
            </a:pPr>
            <a:r>
              <a:rPr lang="en-US" dirty="0"/>
              <a:t>Open Database Connectivity (ODBC)</a:t>
            </a:r>
          </a:p>
          <a:p>
            <a:pPr marL="0" indent="0">
              <a:buNone/>
            </a:pPr>
            <a:endParaRPr lang="en-US" dirty="0"/>
          </a:p>
        </p:txBody>
      </p:sp>
    </p:spTree>
    <p:extLst>
      <p:ext uri="{BB962C8B-B14F-4D97-AF65-F5344CB8AC3E}">
        <p14:creationId xmlns:p14="http://schemas.microsoft.com/office/powerpoint/2010/main" val="34280243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7E19A-8C19-E503-99E1-A408D83C65E0}"/>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56226A3-196E-50FA-F03F-0AEB69604B38}"/>
              </a:ext>
            </a:extLst>
          </p:cNvPr>
          <p:cNvSpPr>
            <a:spLocks noGrp="1"/>
          </p:cNvSpPr>
          <p:nvPr>
            <p:ph type="body" idx="1"/>
          </p:nvPr>
        </p:nvSpPr>
        <p:spPr/>
        <p:txBody>
          <a:bodyPr/>
          <a:lstStyle/>
          <a:p>
            <a:r>
              <a:rPr lang="en-US" dirty="0"/>
              <a:t>Singleton</a:t>
            </a:r>
          </a:p>
        </p:txBody>
      </p:sp>
    </p:spTree>
    <p:extLst>
      <p:ext uri="{BB962C8B-B14F-4D97-AF65-F5344CB8AC3E}">
        <p14:creationId xmlns:p14="http://schemas.microsoft.com/office/powerpoint/2010/main" val="1363946167"/>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98B8-02F4-041B-394E-C33F041DC1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6B1643-B786-70E4-20C8-A7EBDF701082}"/>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C7C31B8B-E69D-9426-D791-0EFD66557504}"/>
              </a:ext>
            </a:extLst>
          </p:cNvPr>
          <p:cNvSpPr>
            <a:spLocks noGrp="1"/>
          </p:cNvSpPr>
          <p:nvPr>
            <p:ph type="body" idx="1"/>
          </p:nvPr>
        </p:nvSpPr>
        <p:spPr/>
        <p:txBody>
          <a:bodyPr/>
          <a:lstStyle/>
          <a:p>
            <a:r>
              <a:rPr lang="en-US" dirty="0"/>
              <a:t>Adapter Pattern</a:t>
            </a:r>
          </a:p>
        </p:txBody>
      </p:sp>
    </p:spTree>
    <p:extLst>
      <p:ext uri="{BB962C8B-B14F-4D97-AF65-F5344CB8AC3E}">
        <p14:creationId xmlns:p14="http://schemas.microsoft.com/office/powerpoint/2010/main" val="2340941334"/>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D6B-2E87-60FC-A35F-B0AEA1E8B8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01B200-C674-0A1F-3FA4-6D82BC0B0D95}"/>
              </a:ext>
            </a:extLst>
          </p:cNvPr>
          <p:cNvSpPr>
            <a:spLocks noGrp="1"/>
          </p:cNvSpPr>
          <p:nvPr>
            <p:ph type="title"/>
          </p:nvPr>
        </p:nvSpPr>
        <p:spPr/>
        <p:txBody>
          <a:bodyPr/>
          <a:lstStyle/>
          <a:p>
            <a:r>
              <a:rPr lang="en-US" dirty="0"/>
              <a:t>Implementing </a:t>
            </a:r>
            <a:r>
              <a:rPr lang="en-US" dirty="0" err="1"/>
              <a:t>aN</a:t>
            </a:r>
            <a:r>
              <a:rPr lang="en-US" dirty="0"/>
              <a:t> Adapter Pattern in Code</a:t>
            </a:r>
          </a:p>
        </p:txBody>
      </p:sp>
      <p:sp>
        <p:nvSpPr>
          <p:cNvPr id="3" name="Text Placeholder 2">
            <a:extLst>
              <a:ext uri="{FF2B5EF4-FFF2-40B4-BE49-F238E27FC236}">
                <a16:creationId xmlns:a16="http://schemas.microsoft.com/office/drawing/2014/main" id="{22FB7CD2-2E09-3AE5-AF4B-5475E48AD5B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5277167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1114C2-36A5-77CF-B246-9F90834C6553}"/>
              </a:ext>
            </a:extLst>
          </p:cNvPr>
          <p:cNvSpPr>
            <a:spLocks noGrp="1"/>
          </p:cNvSpPr>
          <p:nvPr>
            <p:ph type="title"/>
          </p:nvPr>
        </p:nvSpPr>
        <p:spPr/>
        <p:txBody>
          <a:bodyPr/>
          <a:lstStyle/>
          <a:p>
            <a:r>
              <a:rPr lang="en-US" dirty="0"/>
              <a:t>Assignment Instruction Help</a:t>
            </a:r>
          </a:p>
        </p:txBody>
      </p:sp>
      <p:sp>
        <p:nvSpPr>
          <p:cNvPr id="3" name="Text Placeholder 2">
            <a:extLst>
              <a:ext uri="{FF2B5EF4-FFF2-40B4-BE49-F238E27FC236}">
                <a16:creationId xmlns:a16="http://schemas.microsoft.com/office/drawing/2014/main" id="{9CD0AA59-7F94-B457-7D6D-CDE70157C74F}"/>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19085141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6EEBB8-1B43-207A-D0F6-0840FBF7EFF0}"/>
              </a:ext>
            </a:extLst>
          </p:cNvPr>
          <p:cNvSpPr>
            <a:spLocks noGrp="1"/>
          </p:cNvSpPr>
          <p:nvPr>
            <p:ph type="title"/>
          </p:nvPr>
        </p:nvSpPr>
        <p:spPr/>
        <p:txBody>
          <a:bodyPr/>
          <a:lstStyle/>
          <a:p>
            <a:r>
              <a:rPr lang="en-US" dirty="0"/>
              <a:t>Coding Kata</a:t>
            </a:r>
          </a:p>
        </p:txBody>
      </p:sp>
      <p:sp>
        <p:nvSpPr>
          <p:cNvPr id="3" name="Text Placeholder 2">
            <a:extLst>
              <a:ext uri="{FF2B5EF4-FFF2-40B4-BE49-F238E27FC236}">
                <a16:creationId xmlns:a16="http://schemas.microsoft.com/office/drawing/2014/main" id="{477ECE55-6DA7-767E-5C1F-ECB3D656DEB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7266447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E2169-D3E0-CDA0-ABD0-E204A703561C}"/>
              </a:ext>
            </a:extLst>
          </p:cNvPr>
          <p:cNvSpPr>
            <a:spLocks noGrp="1"/>
          </p:cNvSpPr>
          <p:nvPr>
            <p:ph type="title"/>
          </p:nvPr>
        </p:nvSpPr>
        <p:spPr/>
        <p:txBody>
          <a:bodyPr/>
          <a:lstStyle/>
          <a:p>
            <a:r>
              <a:rPr lang="en-US" dirty="0"/>
              <a:t>Coding Kata Requirements</a:t>
            </a:r>
          </a:p>
        </p:txBody>
      </p:sp>
      <p:sp>
        <p:nvSpPr>
          <p:cNvPr id="3" name="Content Placeholder 2">
            <a:extLst>
              <a:ext uri="{FF2B5EF4-FFF2-40B4-BE49-F238E27FC236}">
                <a16:creationId xmlns:a16="http://schemas.microsoft.com/office/drawing/2014/main" id="{6CEBF7D1-B6E6-B2BF-54E1-2A98B76C6E9F}"/>
              </a:ext>
            </a:extLst>
          </p:cNvPr>
          <p:cNvSpPr>
            <a:spLocks noGrp="1"/>
          </p:cNvSpPr>
          <p:nvPr>
            <p:ph sz="half" idx="1"/>
          </p:nvPr>
        </p:nvSpPr>
        <p:spPr/>
        <p:txBody>
          <a:bodyPr/>
          <a:lstStyle/>
          <a:p>
            <a:r>
              <a:rPr lang="en-US" dirty="0"/>
              <a:t>Must be performed against previously existing code.</a:t>
            </a:r>
          </a:p>
          <a:p>
            <a:r>
              <a:rPr lang="en-US" dirty="0"/>
              <a:t>Create a </a:t>
            </a:r>
            <a:r>
              <a:rPr lang="en-US" dirty="0" err="1"/>
              <a:t>github</a:t>
            </a:r>
            <a:r>
              <a:rPr lang="en-US" dirty="0"/>
              <a:t> repo to use for all of the coding kata assignments.</a:t>
            </a:r>
          </a:p>
          <a:p>
            <a:r>
              <a:rPr lang="en-US" dirty="0"/>
              <a:t>Make sure the repo is shared with me using email </a:t>
            </a:r>
            <a:r>
              <a:rPr lang="en-US" dirty="0">
                <a:hlinkClick r:id="rId2"/>
              </a:rPr>
              <a:t>jdoerr@neumont.edu</a:t>
            </a:r>
            <a:endParaRPr lang="en-US" dirty="0"/>
          </a:p>
          <a:p>
            <a:r>
              <a:rPr lang="en-US" dirty="0"/>
              <a:t>Uses a pull request as the assignment result.</a:t>
            </a:r>
          </a:p>
        </p:txBody>
      </p:sp>
      <p:sp>
        <p:nvSpPr>
          <p:cNvPr id="4" name="Content Placeholder 3">
            <a:extLst>
              <a:ext uri="{FF2B5EF4-FFF2-40B4-BE49-F238E27FC236}">
                <a16:creationId xmlns:a16="http://schemas.microsoft.com/office/drawing/2014/main" id="{D2815302-CE09-863C-7637-8E9CF4353610}"/>
              </a:ext>
            </a:extLst>
          </p:cNvPr>
          <p:cNvSpPr>
            <a:spLocks noGrp="1"/>
          </p:cNvSpPr>
          <p:nvPr>
            <p:ph sz="half" idx="2"/>
          </p:nvPr>
        </p:nvSpPr>
        <p:spPr/>
        <p:txBody>
          <a:bodyPr/>
          <a:lstStyle/>
          <a:p>
            <a:r>
              <a:rPr lang="en-US" dirty="0"/>
              <a:t>Create a new branch of your code</a:t>
            </a:r>
          </a:p>
          <a:p>
            <a:r>
              <a:rPr lang="en-US" dirty="0"/>
              <a:t>Make the changes that correctly implement one of the design patterns you have learned.</a:t>
            </a:r>
          </a:p>
          <a:p>
            <a:r>
              <a:rPr lang="en-US" dirty="0"/>
              <a:t>Check in your changes.</a:t>
            </a:r>
          </a:p>
          <a:p>
            <a:r>
              <a:rPr lang="en-US" dirty="0"/>
              <a:t>Create a pull request showing your changes.</a:t>
            </a:r>
          </a:p>
          <a:p>
            <a:r>
              <a:rPr lang="en-US" dirty="0"/>
              <a:t>Submit your pull request as your assignment.</a:t>
            </a:r>
          </a:p>
          <a:p>
            <a:r>
              <a:rPr lang="en-US" dirty="0"/>
              <a:t>You may complete your pull request after you get your grade on the assignment.</a:t>
            </a:r>
          </a:p>
        </p:txBody>
      </p:sp>
    </p:spTree>
    <p:extLst>
      <p:ext uri="{BB962C8B-B14F-4D97-AF65-F5344CB8AC3E}">
        <p14:creationId xmlns:p14="http://schemas.microsoft.com/office/powerpoint/2010/main" val="8751512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1E92F-1CF1-7CCC-980D-179C1B7FA385}"/>
              </a:ext>
            </a:extLst>
          </p:cNvPr>
          <p:cNvSpPr>
            <a:spLocks noGrp="1"/>
          </p:cNvSpPr>
          <p:nvPr>
            <p:ph type="title"/>
          </p:nvPr>
        </p:nvSpPr>
        <p:spPr/>
        <p:txBody>
          <a:bodyPr/>
          <a:lstStyle/>
          <a:p>
            <a:r>
              <a:rPr lang="en-US" dirty="0"/>
              <a:t>Final Project</a:t>
            </a:r>
          </a:p>
        </p:txBody>
      </p:sp>
      <p:sp>
        <p:nvSpPr>
          <p:cNvPr id="3" name="Text Placeholder 2">
            <a:extLst>
              <a:ext uri="{FF2B5EF4-FFF2-40B4-BE49-F238E27FC236}">
                <a16:creationId xmlns:a16="http://schemas.microsoft.com/office/drawing/2014/main" id="{6D8E02AF-A620-E9D2-5266-FBC3BE8AB3E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7473104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0F85A35-7534-66CC-553F-7740AFC7D8B8}"/>
              </a:ext>
            </a:extLst>
          </p:cNvPr>
          <p:cNvSpPr>
            <a:spLocks noGrp="1"/>
          </p:cNvSpPr>
          <p:nvPr>
            <p:ph type="title"/>
          </p:nvPr>
        </p:nvSpPr>
        <p:spPr/>
        <p:txBody>
          <a:bodyPr/>
          <a:lstStyle/>
          <a:p>
            <a:r>
              <a:rPr lang="en-US" dirty="0"/>
              <a:t>Final Project Requirements</a:t>
            </a:r>
          </a:p>
        </p:txBody>
      </p:sp>
      <p:sp>
        <p:nvSpPr>
          <p:cNvPr id="5" name="Content Placeholder 4">
            <a:extLst>
              <a:ext uri="{FF2B5EF4-FFF2-40B4-BE49-F238E27FC236}">
                <a16:creationId xmlns:a16="http://schemas.microsoft.com/office/drawing/2014/main" id="{1F6D130C-646A-90C8-77B1-016DBEA5CDE8}"/>
              </a:ext>
            </a:extLst>
          </p:cNvPr>
          <p:cNvSpPr>
            <a:spLocks noGrp="1"/>
          </p:cNvSpPr>
          <p:nvPr>
            <p:ph sz="half" idx="1"/>
          </p:nvPr>
        </p:nvSpPr>
        <p:spPr/>
        <p:txBody>
          <a:bodyPr>
            <a:normAutofit/>
          </a:bodyPr>
          <a:lstStyle/>
          <a:p>
            <a:r>
              <a:rPr lang="en-US" dirty="0"/>
              <a:t>Is a new application.</a:t>
            </a:r>
          </a:p>
          <a:p>
            <a:r>
              <a:rPr lang="en-US" dirty="0"/>
              <a:t>Will be presented in class.</a:t>
            </a:r>
          </a:p>
          <a:p>
            <a:r>
              <a:rPr lang="en-US" dirty="0"/>
              <a:t>Will be graded in 4 parts</a:t>
            </a:r>
          </a:p>
          <a:p>
            <a:pPr lvl="1"/>
            <a:r>
              <a:rPr lang="en-US" dirty="0"/>
              <a:t>Initial Setup</a:t>
            </a:r>
          </a:p>
          <a:p>
            <a:pPr lvl="1"/>
            <a:r>
              <a:rPr lang="en-US" dirty="0"/>
              <a:t>Check In 1</a:t>
            </a:r>
          </a:p>
          <a:p>
            <a:pPr lvl="1"/>
            <a:r>
              <a:rPr lang="en-US" dirty="0"/>
              <a:t>Check In 2</a:t>
            </a:r>
          </a:p>
          <a:p>
            <a:pPr lvl="1"/>
            <a:r>
              <a:rPr lang="en-US" dirty="0"/>
              <a:t>Final Demo</a:t>
            </a:r>
          </a:p>
          <a:p>
            <a:r>
              <a:rPr lang="en-US" dirty="0"/>
              <a:t>Must demonstrate proper implementation of 3 design patterns.</a:t>
            </a:r>
          </a:p>
          <a:p>
            <a:pPr lvl="1"/>
            <a:endParaRPr lang="en-US" dirty="0"/>
          </a:p>
        </p:txBody>
      </p:sp>
      <p:sp>
        <p:nvSpPr>
          <p:cNvPr id="9" name="Content Placeholder 8">
            <a:extLst>
              <a:ext uri="{FF2B5EF4-FFF2-40B4-BE49-F238E27FC236}">
                <a16:creationId xmlns:a16="http://schemas.microsoft.com/office/drawing/2014/main" id="{55132F5C-3420-FA9C-E51E-AC6E8B1FF9BD}"/>
              </a:ext>
            </a:extLst>
          </p:cNvPr>
          <p:cNvSpPr>
            <a:spLocks noGrp="1"/>
          </p:cNvSpPr>
          <p:nvPr>
            <p:ph sz="half" idx="2"/>
          </p:nvPr>
        </p:nvSpPr>
        <p:spPr/>
        <p:txBody>
          <a:bodyPr/>
          <a:lstStyle/>
          <a:p>
            <a:r>
              <a:rPr lang="en-US" dirty="0"/>
              <a:t>Must include a creational design pattern</a:t>
            </a:r>
          </a:p>
          <a:p>
            <a:r>
              <a:rPr lang="en-US" dirty="0"/>
              <a:t>Must Include a structural design pattern</a:t>
            </a:r>
          </a:p>
          <a:p>
            <a:r>
              <a:rPr lang="en-US" dirty="0"/>
              <a:t>Must Include a behavioral design pattern</a:t>
            </a:r>
          </a:p>
          <a:p>
            <a:r>
              <a:rPr lang="en-US" dirty="0"/>
              <a:t>The patterns may or may not work in conjunction of each other</a:t>
            </a:r>
          </a:p>
        </p:txBody>
      </p:sp>
    </p:spTree>
    <p:extLst>
      <p:ext uri="{BB962C8B-B14F-4D97-AF65-F5344CB8AC3E}">
        <p14:creationId xmlns:p14="http://schemas.microsoft.com/office/powerpoint/2010/main" val="378807655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CA7D00-2493-5E80-548E-1766B4C3A34C}"/>
              </a:ext>
            </a:extLst>
          </p:cNvPr>
          <p:cNvSpPr>
            <a:spLocks noGrp="1"/>
          </p:cNvSpPr>
          <p:nvPr>
            <p:ph type="title"/>
          </p:nvPr>
        </p:nvSpPr>
        <p:spPr/>
        <p:txBody>
          <a:bodyPr/>
          <a:lstStyle/>
          <a:p>
            <a:r>
              <a:rPr lang="en-US" dirty="0"/>
              <a:t>Design Pattern Break Down</a:t>
            </a:r>
          </a:p>
        </p:txBody>
      </p:sp>
      <p:sp>
        <p:nvSpPr>
          <p:cNvPr id="8" name="Text Placeholder 7">
            <a:extLst>
              <a:ext uri="{FF2B5EF4-FFF2-40B4-BE49-F238E27FC236}">
                <a16:creationId xmlns:a16="http://schemas.microsoft.com/office/drawing/2014/main" id="{60CFDD3C-86A3-C458-8AC4-5DD0F206C2B3}"/>
              </a:ext>
            </a:extLst>
          </p:cNvPr>
          <p:cNvSpPr>
            <a:spLocks noGrp="1"/>
          </p:cNvSpPr>
          <p:nvPr>
            <p:ph type="body" idx="1"/>
          </p:nvPr>
        </p:nvSpPr>
        <p:spPr>
          <a:xfrm>
            <a:off x="973670" y="2218267"/>
            <a:ext cx="2528287" cy="576262"/>
          </a:xfrm>
        </p:spPr>
        <p:txBody>
          <a:bodyPr/>
          <a:lstStyle/>
          <a:p>
            <a:r>
              <a:rPr lang="en-US" dirty="0"/>
              <a:t>Creational</a:t>
            </a:r>
          </a:p>
        </p:txBody>
      </p:sp>
      <p:sp>
        <p:nvSpPr>
          <p:cNvPr id="9" name="Content Placeholder 8">
            <a:extLst>
              <a:ext uri="{FF2B5EF4-FFF2-40B4-BE49-F238E27FC236}">
                <a16:creationId xmlns:a16="http://schemas.microsoft.com/office/drawing/2014/main" id="{5EFE5DF4-1BE5-48D8-6FC1-BF49DFB3B017}"/>
              </a:ext>
            </a:extLst>
          </p:cNvPr>
          <p:cNvSpPr>
            <a:spLocks noGrp="1"/>
          </p:cNvSpPr>
          <p:nvPr>
            <p:ph sz="half" idx="2"/>
          </p:nvPr>
        </p:nvSpPr>
        <p:spPr>
          <a:xfrm>
            <a:off x="685802" y="2870201"/>
            <a:ext cx="1742028" cy="2920998"/>
          </a:xfrm>
        </p:spPr>
        <p:txBody>
          <a:bodyPr>
            <a:normAutofit/>
          </a:bodyPr>
          <a:lstStyle/>
          <a:p>
            <a:r>
              <a:rPr lang="en-US" dirty="0"/>
              <a:t>Factory</a:t>
            </a:r>
          </a:p>
          <a:p>
            <a:r>
              <a:rPr lang="en-US" dirty="0"/>
              <a:t>Abstract Factory</a:t>
            </a:r>
          </a:p>
          <a:p>
            <a:r>
              <a:rPr lang="en-US" dirty="0"/>
              <a:t>Builder</a:t>
            </a:r>
          </a:p>
          <a:p>
            <a:r>
              <a:rPr lang="en-US" dirty="0"/>
              <a:t>Prototype</a:t>
            </a:r>
          </a:p>
          <a:p>
            <a:r>
              <a:rPr lang="en-US" dirty="0"/>
              <a:t>Sington</a:t>
            </a:r>
          </a:p>
        </p:txBody>
      </p:sp>
      <p:sp>
        <p:nvSpPr>
          <p:cNvPr id="10" name="Text Placeholder 9">
            <a:extLst>
              <a:ext uri="{FF2B5EF4-FFF2-40B4-BE49-F238E27FC236}">
                <a16:creationId xmlns:a16="http://schemas.microsoft.com/office/drawing/2014/main" id="{D1333E27-7CF2-CCA1-17D8-3587491DDD39}"/>
              </a:ext>
            </a:extLst>
          </p:cNvPr>
          <p:cNvSpPr>
            <a:spLocks noGrp="1"/>
          </p:cNvSpPr>
          <p:nvPr>
            <p:ph type="body" sz="quarter" idx="3"/>
          </p:nvPr>
        </p:nvSpPr>
        <p:spPr>
          <a:xfrm>
            <a:off x="3956628" y="2215464"/>
            <a:ext cx="2684834" cy="576262"/>
          </a:xfrm>
        </p:spPr>
        <p:txBody>
          <a:bodyPr/>
          <a:lstStyle/>
          <a:p>
            <a:r>
              <a:rPr lang="en-US" dirty="0"/>
              <a:t>Behavioral</a:t>
            </a:r>
          </a:p>
        </p:txBody>
      </p:sp>
      <p:sp>
        <p:nvSpPr>
          <p:cNvPr id="11" name="Content Placeholder 10">
            <a:extLst>
              <a:ext uri="{FF2B5EF4-FFF2-40B4-BE49-F238E27FC236}">
                <a16:creationId xmlns:a16="http://schemas.microsoft.com/office/drawing/2014/main" id="{620C5395-3054-3556-F27C-48E0EFC330BA}"/>
              </a:ext>
            </a:extLst>
          </p:cNvPr>
          <p:cNvSpPr>
            <a:spLocks noGrp="1"/>
          </p:cNvSpPr>
          <p:nvPr>
            <p:ph sz="quarter" idx="4"/>
          </p:nvPr>
        </p:nvSpPr>
        <p:spPr>
          <a:xfrm>
            <a:off x="3108587" y="2870201"/>
            <a:ext cx="1815179" cy="2920998"/>
          </a:xfrm>
        </p:spPr>
        <p:txBody>
          <a:bodyPr>
            <a:normAutofit/>
          </a:bodyPr>
          <a:lstStyle/>
          <a:p>
            <a:r>
              <a:rPr lang="en-US" dirty="0"/>
              <a:t>Chain of Responsibility</a:t>
            </a:r>
          </a:p>
          <a:p>
            <a:r>
              <a:rPr lang="en-US" dirty="0"/>
              <a:t>Command</a:t>
            </a:r>
          </a:p>
          <a:p>
            <a:r>
              <a:rPr lang="en-US" dirty="0"/>
              <a:t>Iterator</a:t>
            </a:r>
          </a:p>
          <a:p>
            <a:r>
              <a:rPr lang="en-US" dirty="0"/>
              <a:t>Mediator</a:t>
            </a:r>
          </a:p>
          <a:p>
            <a:r>
              <a:rPr lang="en-US" dirty="0"/>
              <a:t>Memento</a:t>
            </a:r>
          </a:p>
          <a:p>
            <a:r>
              <a:rPr lang="en-US" dirty="0"/>
              <a:t>Observer</a:t>
            </a:r>
          </a:p>
        </p:txBody>
      </p:sp>
      <p:sp>
        <p:nvSpPr>
          <p:cNvPr id="13" name="Content Placeholder 10">
            <a:extLst>
              <a:ext uri="{FF2B5EF4-FFF2-40B4-BE49-F238E27FC236}">
                <a16:creationId xmlns:a16="http://schemas.microsoft.com/office/drawing/2014/main" id="{20BD21A2-B08A-D7A2-E398-D773D3B91F11}"/>
              </a:ext>
            </a:extLst>
          </p:cNvPr>
          <p:cNvSpPr txBox="1">
            <a:spLocks/>
          </p:cNvSpPr>
          <p:nvPr/>
        </p:nvSpPr>
        <p:spPr>
          <a:xfrm>
            <a:off x="7197756" y="2870201"/>
            <a:ext cx="2845339"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Adapter</a:t>
            </a:r>
          </a:p>
          <a:p>
            <a:r>
              <a:rPr lang="en-US" dirty="0"/>
              <a:t>Bridge</a:t>
            </a:r>
          </a:p>
          <a:p>
            <a:r>
              <a:rPr lang="en-US" dirty="0"/>
              <a:t>Composite</a:t>
            </a:r>
          </a:p>
          <a:p>
            <a:r>
              <a:rPr lang="en-US" dirty="0"/>
              <a:t>Decorator</a:t>
            </a:r>
          </a:p>
          <a:p>
            <a:r>
              <a:rPr lang="en-US" dirty="0"/>
              <a:t>Façade</a:t>
            </a:r>
          </a:p>
          <a:p>
            <a:r>
              <a:rPr lang="en-US" dirty="0"/>
              <a:t>Flyweight</a:t>
            </a:r>
          </a:p>
          <a:p>
            <a:r>
              <a:rPr lang="en-US" dirty="0"/>
              <a:t>Proxy</a:t>
            </a:r>
          </a:p>
        </p:txBody>
      </p:sp>
      <p:sp>
        <p:nvSpPr>
          <p:cNvPr id="15" name="Text Placeholder 9">
            <a:extLst>
              <a:ext uri="{FF2B5EF4-FFF2-40B4-BE49-F238E27FC236}">
                <a16:creationId xmlns:a16="http://schemas.microsoft.com/office/drawing/2014/main" id="{8DAD6216-BA7B-C8A3-DBCD-73BBC7D30AA8}"/>
              </a:ext>
            </a:extLst>
          </p:cNvPr>
          <p:cNvSpPr txBox="1">
            <a:spLocks/>
          </p:cNvSpPr>
          <p:nvPr/>
        </p:nvSpPr>
        <p:spPr>
          <a:xfrm>
            <a:off x="7501452" y="2179903"/>
            <a:ext cx="2684834" cy="576262"/>
          </a:xfrm>
          <a:prstGeom prst="rect">
            <a:avLst/>
          </a:prstGeom>
        </p:spPr>
        <p:txBody>
          <a:bodyPr vert="horz" lIns="91440" tIns="45720" rIns="91440" bIns="45720" rtlCol="0" anchor="b">
            <a:noAutofit/>
          </a:bodyPr>
          <a:lstStyle>
            <a:lvl1pPr marL="0" indent="0" algn="l" defTabSz="457200" rtl="0" eaLnBrk="1" latinLnBrk="0" hangingPunct="1">
              <a:spcBef>
                <a:spcPts val="0"/>
              </a:spcBef>
              <a:spcAft>
                <a:spcPts val="1000"/>
              </a:spcAft>
              <a:buClr>
                <a:schemeClr val="tx1"/>
              </a:buClr>
              <a:buSzPct val="100000"/>
              <a:buFont typeface="Arial"/>
              <a:buNone/>
              <a:defRPr sz="2800" b="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2000" b="1"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800" b="1"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1600" b="1" kern="1200" cap="none">
                <a:solidFill>
                  <a:schemeClr val="tx1"/>
                </a:solidFill>
                <a:effectLst/>
                <a:latin typeface="+mn-lt"/>
                <a:ea typeface="+mn-ea"/>
                <a:cs typeface="+mn-cs"/>
              </a:defRPr>
            </a:lvl9pPr>
          </a:lstStyle>
          <a:p>
            <a:r>
              <a:rPr lang="en-US" dirty="0"/>
              <a:t>Structural</a:t>
            </a:r>
          </a:p>
        </p:txBody>
      </p:sp>
      <p:sp>
        <p:nvSpPr>
          <p:cNvPr id="16" name="Content Placeholder 10">
            <a:extLst>
              <a:ext uri="{FF2B5EF4-FFF2-40B4-BE49-F238E27FC236}">
                <a16:creationId xmlns:a16="http://schemas.microsoft.com/office/drawing/2014/main" id="{EE6FE7F0-57F8-C805-6B92-58D11FA6A6DF}"/>
              </a:ext>
            </a:extLst>
          </p:cNvPr>
          <p:cNvSpPr txBox="1">
            <a:spLocks/>
          </p:cNvSpPr>
          <p:nvPr/>
        </p:nvSpPr>
        <p:spPr>
          <a:xfrm>
            <a:off x="5102157" y="2870201"/>
            <a:ext cx="1738817" cy="2920998"/>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r>
              <a:rPr lang="en-US" dirty="0"/>
              <a:t>State</a:t>
            </a:r>
          </a:p>
          <a:p>
            <a:r>
              <a:rPr lang="en-US" dirty="0"/>
              <a:t>Strategy</a:t>
            </a:r>
          </a:p>
          <a:p>
            <a:r>
              <a:rPr lang="en-US" dirty="0"/>
              <a:t>Template Method</a:t>
            </a:r>
          </a:p>
          <a:p>
            <a:r>
              <a:rPr lang="en-US" dirty="0"/>
              <a:t>Visitor</a:t>
            </a:r>
          </a:p>
        </p:txBody>
      </p:sp>
    </p:spTree>
    <p:extLst>
      <p:ext uri="{BB962C8B-B14F-4D97-AF65-F5344CB8AC3E}">
        <p14:creationId xmlns:p14="http://schemas.microsoft.com/office/powerpoint/2010/main" val="3580220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040FFE0-C9E9-AA6D-BC49-BA17824B5C61}"/>
              </a:ext>
            </a:extLst>
          </p:cNvPr>
          <p:cNvSpPr>
            <a:spLocks noGrp="1"/>
          </p:cNvSpPr>
          <p:nvPr>
            <p:ph type="title"/>
          </p:nvPr>
        </p:nvSpPr>
        <p:spPr/>
        <p:txBody>
          <a:bodyPr/>
          <a:lstStyle/>
          <a:p>
            <a:r>
              <a:rPr lang="en-US" dirty="0"/>
              <a:t>Check In Demo</a:t>
            </a:r>
          </a:p>
        </p:txBody>
      </p:sp>
      <p:sp>
        <p:nvSpPr>
          <p:cNvPr id="6" name="Text Placeholder 5">
            <a:extLst>
              <a:ext uri="{FF2B5EF4-FFF2-40B4-BE49-F238E27FC236}">
                <a16:creationId xmlns:a16="http://schemas.microsoft.com/office/drawing/2014/main" id="{42C2ED34-D10E-A11F-7B09-407B5171CC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034868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8BC94-E236-ECAE-24C1-C4EFB0C11CBA}"/>
              </a:ext>
            </a:extLst>
          </p:cNvPr>
          <p:cNvSpPr>
            <a:spLocks noGrp="1"/>
          </p:cNvSpPr>
          <p:nvPr>
            <p:ph type="title"/>
          </p:nvPr>
        </p:nvSpPr>
        <p:spPr/>
        <p:txBody>
          <a:bodyPr/>
          <a:lstStyle/>
          <a:p>
            <a:r>
              <a:rPr lang="en-US" dirty="0"/>
              <a:t>Coding Kata Demo</a:t>
            </a:r>
          </a:p>
        </p:txBody>
      </p:sp>
      <p:sp>
        <p:nvSpPr>
          <p:cNvPr id="3" name="Text Placeholder 2">
            <a:extLst>
              <a:ext uri="{FF2B5EF4-FFF2-40B4-BE49-F238E27FC236}">
                <a16:creationId xmlns:a16="http://schemas.microsoft.com/office/drawing/2014/main" id="{F5ECFE56-F99D-B0A4-1BE6-6908597D236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1356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8F1D48E-148E-80E0-3946-5DD31D0056F9}"/>
              </a:ext>
            </a:extLst>
          </p:cNvPr>
          <p:cNvSpPr>
            <a:spLocks noGrp="1"/>
          </p:cNvSpPr>
          <p:nvPr>
            <p:ph type="title"/>
          </p:nvPr>
        </p:nvSpPr>
        <p:spPr/>
        <p:txBody>
          <a:bodyPr/>
          <a:lstStyle/>
          <a:p>
            <a:r>
              <a:rPr lang="en-US" dirty="0"/>
              <a:t>Singletons need help with SOLID</a:t>
            </a:r>
          </a:p>
        </p:txBody>
      </p:sp>
      <p:sp>
        <p:nvSpPr>
          <p:cNvPr id="5" name="Content Placeholder 4">
            <a:extLst>
              <a:ext uri="{FF2B5EF4-FFF2-40B4-BE49-F238E27FC236}">
                <a16:creationId xmlns:a16="http://schemas.microsoft.com/office/drawing/2014/main" id="{AC5B9EF0-9F07-0B14-089A-E8F4D467561B}"/>
              </a:ext>
            </a:extLst>
          </p:cNvPr>
          <p:cNvSpPr>
            <a:spLocks noGrp="1"/>
          </p:cNvSpPr>
          <p:nvPr>
            <p:ph idx="1"/>
          </p:nvPr>
        </p:nvSpPr>
        <p:spPr/>
        <p:txBody>
          <a:bodyPr/>
          <a:lstStyle/>
          <a:p>
            <a:pPr marL="0" indent="0">
              <a:buNone/>
            </a:pPr>
            <a:r>
              <a:rPr lang="en-US" dirty="0"/>
              <a:t>Some consider Singelton an Anti-Pattern (A pattern that makes things worse not better).</a:t>
            </a:r>
          </a:p>
          <a:p>
            <a:pPr marL="0" indent="0">
              <a:buNone/>
            </a:pPr>
            <a:r>
              <a:rPr lang="en-US" dirty="0"/>
              <a:t>Because Singletons both manage their creation and their state plus do whatever the singleton object is supposed to do it technically breaks single responsibility.</a:t>
            </a:r>
          </a:p>
          <a:p>
            <a:pPr marL="0" indent="0">
              <a:buNone/>
            </a:pPr>
            <a:r>
              <a:rPr lang="en-US" dirty="0"/>
              <a:t>Because singletons are static in nature they are difficult to pass around making it difficult to achieve Open Closed as well as Dependency Inversion.</a:t>
            </a:r>
          </a:p>
          <a:p>
            <a:pPr marL="0" indent="0">
              <a:buNone/>
            </a:pPr>
            <a:r>
              <a:rPr lang="en-US" dirty="0"/>
              <a:t>However there is hope.  With an IOC container you can implement singleton functionality while maintaining all of the solid principles.  Through IOC you can have all of the upside with less of the downside.</a:t>
            </a:r>
          </a:p>
        </p:txBody>
      </p:sp>
    </p:spTree>
    <p:extLst>
      <p:ext uri="{BB962C8B-B14F-4D97-AF65-F5344CB8AC3E}">
        <p14:creationId xmlns:p14="http://schemas.microsoft.com/office/powerpoint/2010/main" val="58320306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8B2C1-8677-4899-0B66-313CDB9058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D70B694-EE78-B009-20C4-A38B801391B5}"/>
              </a:ext>
            </a:extLst>
          </p:cNvPr>
          <p:cNvSpPr>
            <a:spLocks noGrp="1"/>
          </p:cNvSpPr>
          <p:nvPr>
            <p:ph type="title"/>
          </p:nvPr>
        </p:nvSpPr>
        <p:spPr>
          <a:xfrm>
            <a:off x="810986" y="1392695"/>
            <a:ext cx="10131427" cy="1468800"/>
          </a:xfrm>
        </p:spPr>
        <p:txBody>
          <a:bodyPr/>
          <a:lstStyle/>
          <a:p>
            <a:r>
              <a:rPr lang="en-US" dirty="0"/>
              <a:t>Bridge Design Pattern</a:t>
            </a:r>
          </a:p>
        </p:txBody>
      </p:sp>
      <p:sp>
        <p:nvSpPr>
          <p:cNvPr id="5" name="Text Placeholder 4">
            <a:extLst>
              <a:ext uri="{FF2B5EF4-FFF2-40B4-BE49-F238E27FC236}">
                <a16:creationId xmlns:a16="http://schemas.microsoft.com/office/drawing/2014/main" id="{EA3D2D67-6DFC-A2BD-BE5A-7AB9021F6765}"/>
              </a:ext>
            </a:extLst>
          </p:cNvPr>
          <p:cNvSpPr>
            <a:spLocks noGrp="1"/>
          </p:cNvSpPr>
          <p:nvPr>
            <p:ph type="body" idx="1"/>
          </p:nvPr>
        </p:nvSpPr>
        <p:spPr/>
        <p:txBody>
          <a:bodyPr/>
          <a:lstStyle/>
          <a:p>
            <a:r>
              <a:rPr lang="en-US" dirty="0"/>
              <a:t>Interfaces for Interfaces</a:t>
            </a:r>
          </a:p>
        </p:txBody>
      </p:sp>
    </p:spTree>
    <p:extLst>
      <p:ext uri="{BB962C8B-B14F-4D97-AF65-F5344CB8AC3E}">
        <p14:creationId xmlns:p14="http://schemas.microsoft.com/office/powerpoint/2010/main" val="36425628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3BB12-564C-C3E7-8F92-D2C540BC4C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930A95-1A45-9A68-8439-DA3C37F93A6C}"/>
              </a:ext>
            </a:extLst>
          </p:cNvPr>
          <p:cNvSpPr>
            <a:spLocks noGrp="1"/>
          </p:cNvSpPr>
          <p:nvPr>
            <p:ph type="title"/>
          </p:nvPr>
        </p:nvSpPr>
        <p:spPr/>
        <p:txBody>
          <a:bodyPr/>
          <a:lstStyle/>
          <a:p>
            <a:r>
              <a:rPr lang="en-US" dirty="0"/>
              <a:t>Bridge problem space</a:t>
            </a:r>
          </a:p>
        </p:txBody>
      </p:sp>
      <p:sp>
        <p:nvSpPr>
          <p:cNvPr id="3" name="Text Placeholder 2">
            <a:extLst>
              <a:ext uri="{FF2B5EF4-FFF2-40B4-BE49-F238E27FC236}">
                <a16:creationId xmlns:a16="http://schemas.microsoft.com/office/drawing/2014/main" id="{225E40DA-6FF4-1195-17C3-A8F52F8329A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1364377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19F01-4ECF-5698-582A-F407A00E78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0EDC2D4-6A63-BDBC-7D6E-568A8481E126}"/>
              </a:ext>
            </a:extLst>
          </p:cNvPr>
          <p:cNvSpPr>
            <a:spLocks noGrp="1"/>
          </p:cNvSpPr>
          <p:nvPr>
            <p:ph type="title"/>
          </p:nvPr>
        </p:nvSpPr>
        <p:spPr/>
        <p:txBody>
          <a:bodyPr/>
          <a:lstStyle/>
          <a:p>
            <a:r>
              <a:rPr lang="en-US" dirty="0"/>
              <a:t>What problems does Bridge Pattern Help Solve?</a:t>
            </a:r>
          </a:p>
        </p:txBody>
      </p:sp>
      <p:sp>
        <p:nvSpPr>
          <p:cNvPr id="5" name="Content Placeholder 4">
            <a:extLst>
              <a:ext uri="{FF2B5EF4-FFF2-40B4-BE49-F238E27FC236}">
                <a16:creationId xmlns:a16="http://schemas.microsoft.com/office/drawing/2014/main" id="{8DCF96E5-A1E7-7BA0-958D-D075E7578679}"/>
              </a:ext>
            </a:extLst>
          </p:cNvPr>
          <p:cNvSpPr>
            <a:spLocks noGrp="1"/>
          </p:cNvSpPr>
          <p:nvPr>
            <p:ph idx="1"/>
          </p:nvPr>
        </p:nvSpPr>
        <p:spPr/>
        <p:txBody>
          <a:bodyPr/>
          <a:lstStyle/>
          <a:p>
            <a:r>
              <a:rPr lang="en-US" dirty="0"/>
              <a:t>User Interface and business logic are developed separately.</a:t>
            </a:r>
          </a:p>
          <a:p>
            <a:endParaRPr lang="en-US" dirty="0"/>
          </a:p>
        </p:txBody>
      </p:sp>
    </p:spTree>
    <p:extLst>
      <p:ext uri="{BB962C8B-B14F-4D97-AF65-F5344CB8AC3E}">
        <p14:creationId xmlns:p14="http://schemas.microsoft.com/office/powerpoint/2010/main" val="266875429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C0AE4-8175-49A7-76CA-87E32D64EE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44726-0204-1B4E-AF97-642A5ECEC8A7}"/>
              </a:ext>
            </a:extLst>
          </p:cNvPr>
          <p:cNvSpPr>
            <a:spLocks noGrp="1"/>
          </p:cNvSpPr>
          <p:nvPr>
            <p:ph type="title"/>
          </p:nvPr>
        </p:nvSpPr>
        <p:spPr>
          <a:xfrm>
            <a:off x="685800" y="3139853"/>
            <a:ext cx="10131427" cy="1468800"/>
          </a:xfrm>
        </p:spPr>
        <p:txBody>
          <a:bodyPr/>
          <a:lstStyle/>
          <a:p>
            <a:r>
              <a:rPr lang="en-US" dirty="0"/>
              <a:t>Bridge Pattern Defined</a:t>
            </a:r>
          </a:p>
        </p:txBody>
      </p:sp>
      <p:sp>
        <p:nvSpPr>
          <p:cNvPr id="3" name="Text Placeholder 2">
            <a:extLst>
              <a:ext uri="{FF2B5EF4-FFF2-40B4-BE49-F238E27FC236}">
                <a16:creationId xmlns:a16="http://schemas.microsoft.com/office/drawing/2014/main" id="{DB19192D-3A48-6704-A5F0-B5E273A86AD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614572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16FDC9-5F71-F6BD-4DBE-542FF191FB9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E027279-BA16-C67F-3CD9-4DAD94504489}"/>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C2959E20-738B-3912-BC84-1B012734D53A}"/>
              </a:ext>
            </a:extLst>
          </p:cNvPr>
          <p:cNvSpPr>
            <a:spLocks noGrp="1"/>
          </p:cNvSpPr>
          <p:nvPr>
            <p:ph type="body" sz="half" idx="2"/>
          </p:nvPr>
        </p:nvSpPr>
        <p:spPr/>
        <p:txBody>
          <a:bodyPr/>
          <a:lstStyle/>
          <a:p>
            <a:r>
              <a:rPr lang="en-US" dirty="0"/>
              <a:t>“Decouple and abstraction from its implementation so that the two can very independently”</a:t>
            </a:r>
          </a:p>
        </p:txBody>
      </p:sp>
      <p:pic>
        <p:nvPicPr>
          <p:cNvPr id="5" name="Content Placeholder 4">
            <a:extLst>
              <a:ext uri="{FF2B5EF4-FFF2-40B4-BE49-F238E27FC236}">
                <a16:creationId xmlns:a16="http://schemas.microsoft.com/office/drawing/2014/main" id="{FB4E95C0-32D0-2AD5-2628-B0B84DB2D099}"/>
              </a:ext>
            </a:extLst>
          </p:cNvPr>
          <p:cNvPicPr>
            <a:picLocks noGrp="1" noChangeAspect="1"/>
          </p:cNvPicPr>
          <p:nvPr>
            <p:ph idx="1"/>
          </p:nvPr>
        </p:nvPicPr>
        <p:blipFill>
          <a:blip r:embed="rId2"/>
          <a:stretch>
            <a:fillRect/>
          </a:stretch>
        </p:blipFill>
        <p:spPr>
          <a:xfrm>
            <a:off x="4648200" y="1961850"/>
            <a:ext cx="6169025" cy="2477100"/>
          </a:xfrm>
        </p:spPr>
      </p:pic>
    </p:spTree>
    <p:extLst>
      <p:ext uri="{BB962C8B-B14F-4D97-AF65-F5344CB8AC3E}">
        <p14:creationId xmlns:p14="http://schemas.microsoft.com/office/powerpoint/2010/main" val="224275699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EC582-1607-0505-3E8E-A3D62F5BD0B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550C594-B331-BBBE-79F3-4E46B3CB5A73}"/>
              </a:ext>
            </a:extLst>
          </p:cNvPr>
          <p:cNvSpPr>
            <a:spLocks noGrp="1"/>
          </p:cNvSpPr>
          <p:nvPr>
            <p:ph type="title"/>
          </p:nvPr>
        </p:nvSpPr>
        <p:spPr/>
        <p:txBody>
          <a:bodyPr/>
          <a:lstStyle/>
          <a:p>
            <a:r>
              <a:rPr lang="en-US" dirty="0"/>
              <a:t>Attributes of The Bridge Design Pattern</a:t>
            </a:r>
          </a:p>
        </p:txBody>
      </p:sp>
      <p:sp>
        <p:nvSpPr>
          <p:cNvPr id="6" name="Content Placeholder 5">
            <a:extLst>
              <a:ext uri="{FF2B5EF4-FFF2-40B4-BE49-F238E27FC236}">
                <a16:creationId xmlns:a16="http://schemas.microsoft.com/office/drawing/2014/main" id="{6B1411FF-9B90-2F51-4529-826D61AC5848}"/>
              </a:ext>
            </a:extLst>
          </p:cNvPr>
          <p:cNvSpPr>
            <a:spLocks noGrp="1"/>
          </p:cNvSpPr>
          <p:nvPr>
            <p:ph idx="1"/>
          </p:nvPr>
        </p:nvSpPr>
        <p:spPr/>
        <p:txBody>
          <a:bodyPr/>
          <a:lstStyle/>
          <a:p>
            <a:pPr rtl="0"/>
            <a:r>
              <a:rPr lang="en-US" dirty="0"/>
              <a:t>Abstraction</a:t>
            </a:r>
          </a:p>
          <a:p>
            <a:pPr rtl="0"/>
            <a:r>
              <a:rPr lang="en-US" dirty="0"/>
              <a:t>Abstraction Extension</a:t>
            </a:r>
          </a:p>
          <a:p>
            <a:pPr rtl="0"/>
            <a:r>
              <a:rPr lang="en-US" dirty="0"/>
              <a:t>Implementation Interface</a:t>
            </a:r>
          </a:p>
          <a:p>
            <a:pPr rtl="0"/>
            <a:r>
              <a:rPr lang="en-US" dirty="0"/>
              <a:t>Concrete Implementation</a:t>
            </a:r>
          </a:p>
        </p:txBody>
      </p:sp>
    </p:spTree>
    <p:extLst>
      <p:ext uri="{BB962C8B-B14F-4D97-AF65-F5344CB8AC3E}">
        <p14:creationId xmlns:p14="http://schemas.microsoft.com/office/powerpoint/2010/main" val="74053366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AE2A2A-290A-D71F-0B35-7DB7977DAB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E37B18-97A0-D778-9FD2-17ADD462D884}"/>
              </a:ext>
            </a:extLst>
          </p:cNvPr>
          <p:cNvSpPr>
            <a:spLocks noGrp="1"/>
          </p:cNvSpPr>
          <p:nvPr>
            <p:ph type="title"/>
          </p:nvPr>
        </p:nvSpPr>
        <p:spPr/>
        <p:txBody>
          <a:bodyPr/>
          <a:lstStyle/>
          <a:p>
            <a:r>
              <a:rPr lang="en-US" dirty="0"/>
              <a:t>Benefits of a BRIDGE Design Pattern</a:t>
            </a:r>
          </a:p>
        </p:txBody>
      </p:sp>
      <p:sp>
        <p:nvSpPr>
          <p:cNvPr id="3" name="Content Placeholder 2">
            <a:extLst>
              <a:ext uri="{FF2B5EF4-FFF2-40B4-BE49-F238E27FC236}">
                <a16:creationId xmlns:a16="http://schemas.microsoft.com/office/drawing/2014/main" id="{41B3B941-CD32-D091-FE00-3C481EC2B79A}"/>
              </a:ext>
            </a:extLst>
          </p:cNvPr>
          <p:cNvSpPr>
            <a:spLocks noGrp="1"/>
          </p:cNvSpPr>
          <p:nvPr>
            <p:ph idx="1"/>
          </p:nvPr>
        </p:nvSpPr>
        <p:spPr/>
        <p:txBody>
          <a:bodyPr/>
          <a:lstStyle/>
          <a:p>
            <a:r>
              <a:rPr lang="en-US" dirty="0"/>
              <a:t>Decouples Abstraction from Implementation</a:t>
            </a:r>
          </a:p>
          <a:p>
            <a:r>
              <a:rPr lang="en-US" dirty="0"/>
              <a:t>Improved Flexibility</a:t>
            </a:r>
          </a:p>
          <a:p>
            <a:r>
              <a:rPr lang="en-US" dirty="0"/>
              <a:t>Enhanced Scalability</a:t>
            </a:r>
          </a:p>
          <a:p>
            <a:r>
              <a:rPr lang="en-US" dirty="0"/>
              <a:t>Simplified Code Maintenance</a:t>
            </a:r>
          </a:p>
          <a:p>
            <a:r>
              <a:rPr lang="en-US" dirty="0"/>
              <a:t>Reduced Code Duplication</a:t>
            </a:r>
          </a:p>
        </p:txBody>
      </p:sp>
    </p:spTree>
    <p:extLst>
      <p:ext uri="{BB962C8B-B14F-4D97-AF65-F5344CB8AC3E}">
        <p14:creationId xmlns:p14="http://schemas.microsoft.com/office/powerpoint/2010/main" val="355890443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A664C-430E-6759-B1F4-15F07993D0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2505FC-CCF5-DFCA-9B32-F0B70C16E254}"/>
              </a:ext>
            </a:extLst>
          </p:cNvPr>
          <p:cNvSpPr>
            <a:spLocks noGrp="1"/>
          </p:cNvSpPr>
          <p:nvPr>
            <p:ph type="title"/>
          </p:nvPr>
        </p:nvSpPr>
        <p:spPr/>
        <p:txBody>
          <a:bodyPr/>
          <a:lstStyle/>
          <a:p>
            <a:r>
              <a:rPr lang="en-US" dirty="0"/>
              <a:t>Down sides of THE Bridge Design Pattern</a:t>
            </a:r>
          </a:p>
        </p:txBody>
      </p:sp>
      <p:sp>
        <p:nvSpPr>
          <p:cNvPr id="3" name="Content Placeholder 2">
            <a:extLst>
              <a:ext uri="{FF2B5EF4-FFF2-40B4-BE49-F238E27FC236}">
                <a16:creationId xmlns:a16="http://schemas.microsoft.com/office/drawing/2014/main" id="{8D0FBA33-7D11-0178-D89A-393D1C58EF19}"/>
              </a:ext>
            </a:extLst>
          </p:cNvPr>
          <p:cNvSpPr>
            <a:spLocks noGrp="1"/>
          </p:cNvSpPr>
          <p:nvPr>
            <p:ph idx="1"/>
          </p:nvPr>
        </p:nvSpPr>
        <p:spPr/>
        <p:txBody>
          <a:bodyPr/>
          <a:lstStyle/>
          <a:p>
            <a:pPr rtl="0">
              <a:buFont typeface="Arial" panose="020B0604020202020204" pitchFamily="34" charset="0"/>
              <a:buChar char="•"/>
            </a:pPr>
            <a:r>
              <a:rPr lang="en-US" dirty="0"/>
              <a:t>Increased Complexity</a:t>
            </a:r>
          </a:p>
          <a:p>
            <a:pPr rtl="0">
              <a:buFont typeface="Arial" panose="020B0604020202020204" pitchFamily="34" charset="0"/>
              <a:buChar char="•"/>
            </a:pPr>
            <a:r>
              <a:rPr lang="en-US" dirty="0"/>
              <a:t>Additional Overhead (Performance)</a:t>
            </a:r>
          </a:p>
          <a:p>
            <a:pPr rtl="0">
              <a:buFont typeface="Arial" panose="020B0604020202020204" pitchFamily="34" charset="0"/>
              <a:buChar char="•"/>
            </a:pPr>
            <a:r>
              <a:rPr lang="en-US" dirty="0"/>
              <a:t>Initial setup difficult</a:t>
            </a:r>
          </a:p>
          <a:p>
            <a:pPr rtl="0">
              <a:buFont typeface="Arial" panose="020B0604020202020204" pitchFamily="34" charset="0"/>
              <a:buChar char="•"/>
            </a:pPr>
            <a:r>
              <a:rPr lang="en-US" dirty="0"/>
              <a:t>Learning Curve</a:t>
            </a:r>
          </a:p>
        </p:txBody>
      </p:sp>
    </p:spTree>
    <p:extLst>
      <p:ext uri="{BB962C8B-B14F-4D97-AF65-F5344CB8AC3E}">
        <p14:creationId xmlns:p14="http://schemas.microsoft.com/office/powerpoint/2010/main" val="218301927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790F4-69BC-AADD-75D5-FBB60BA39F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043D72-D5BD-5390-83D3-9CD40818345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528819E2-FC1F-0834-FE1D-7149DE00077E}"/>
              </a:ext>
            </a:extLst>
          </p:cNvPr>
          <p:cNvSpPr>
            <a:spLocks noGrp="1"/>
          </p:cNvSpPr>
          <p:nvPr>
            <p:ph type="body" idx="1"/>
          </p:nvPr>
        </p:nvSpPr>
        <p:spPr/>
        <p:txBody>
          <a:bodyPr/>
          <a:lstStyle/>
          <a:p>
            <a:r>
              <a:rPr lang="en-US" dirty="0"/>
              <a:t>BRIDGE</a:t>
            </a:r>
          </a:p>
        </p:txBody>
      </p:sp>
    </p:spTree>
    <p:extLst>
      <p:ext uri="{BB962C8B-B14F-4D97-AF65-F5344CB8AC3E}">
        <p14:creationId xmlns:p14="http://schemas.microsoft.com/office/powerpoint/2010/main" val="2585025625"/>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DB13C-CFDE-1313-7CB0-D9D05318CB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D1614CC-BEA4-D8E7-CA62-63F1E6494CD5}"/>
              </a:ext>
            </a:extLst>
          </p:cNvPr>
          <p:cNvSpPr>
            <a:spLocks noGrp="1"/>
          </p:cNvSpPr>
          <p:nvPr>
            <p:ph type="title"/>
          </p:nvPr>
        </p:nvSpPr>
        <p:spPr/>
        <p:txBody>
          <a:bodyPr/>
          <a:lstStyle/>
          <a:p>
            <a:r>
              <a:rPr lang="en-US" dirty="0"/>
              <a:t>BRIDGE pattern and S.O.L.I.D.</a:t>
            </a:r>
          </a:p>
        </p:txBody>
      </p:sp>
      <p:sp>
        <p:nvSpPr>
          <p:cNvPr id="5" name="Content Placeholder 4">
            <a:extLst>
              <a:ext uri="{FF2B5EF4-FFF2-40B4-BE49-F238E27FC236}">
                <a16:creationId xmlns:a16="http://schemas.microsoft.com/office/drawing/2014/main" id="{C78092AA-0CE6-276C-D40B-B14C36EA52E2}"/>
              </a:ext>
            </a:extLst>
          </p:cNvPr>
          <p:cNvSpPr>
            <a:spLocks noGrp="1"/>
          </p:cNvSpPr>
          <p:nvPr>
            <p:ph idx="1"/>
          </p:nvPr>
        </p:nvSpPr>
        <p:spPr/>
        <p:txBody>
          <a:bodyPr/>
          <a:lstStyle/>
          <a:p>
            <a:r>
              <a:rPr lang="en-US" dirty="0"/>
              <a:t>S. Separates the abstraction from implementation so each has a single responsibility.</a:t>
            </a:r>
          </a:p>
          <a:p>
            <a:r>
              <a:rPr lang="en-US" dirty="0"/>
              <a:t>O. This pattern supports decoupling the abstraction from implementation.</a:t>
            </a:r>
          </a:p>
          <a:p>
            <a:r>
              <a:rPr lang="en-US" dirty="0"/>
              <a:t>L. Abstraction and the implementation must be able to be used </a:t>
            </a:r>
            <a:r>
              <a:rPr lang="en-US" dirty="0" err="1"/>
              <a:t>interchangabily</a:t>
            </a:r>
            <a:endParaRPr lang="en-US" dirty="0"/>
          </a:p>
          <a:p>
            <a:r>
              <a:rPr lang="en-US" dirty="0"/>
              <a:t>I. This is developer dependent to ensure ISP</a:t>
            </a:r>
          </a:p>
          <a:p>
            <a:r>
              <a:rPr lang="en-US" dirty="0"/>
              <a:t>D. Bridge is inherently dependency inversion.  High level module (the abstraction) and the low level implementation both depend on an interface allowing both to vary independently.</a:t>
            </a:r>
          </a:p>
        </p:txBody>
      </p:sp>
    </p:spTree>
    <p:extLst>
      <p:ext uri="{BB962C8B-B14F-4D97-AF65-F5344CB8AC3E}">
        <p14:creationId xmlns:p14="http://schemas.microsoft.com/office/powerpoint/2010/main" val="8010546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061FE-A1AF-99D5-5977-A644F855B89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FA42914-E66C-3519-EC74-132DEE7305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3549534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447FF-AD77-8491-0430-BCEEFAB8F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1D93F6-7A4B-61F6-E93D-B151D05956F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D903FE8-2815-E67D-D387-4A0649563247}"/>
              </a:ext>
            </a:extLst>
          </p:cNvPr>
          <p:cNvSpPr>
            <a:spLocks noGrp="1"/>
          </p:cNvSpPr>
          <p:nvPr>
            <p:ph type="body" idx="1"/>
          </p:nvPr>
        </p:nvSpPr>
        <p:spPr>
          <a:xfrm>
            <a:off x="685799" y="4624981"/>
            <a:ext cx="10131428" cy="860400"/>
          </a:xfrm>
        </p:spPr>
        <p:txBody>
          <a:bodyPr/>
          <a:lstStyle/>
          <a:p>
            <a:r>
              <a:rPr lang="en-US" dirty="0"/>
              <a:t>BRIDGE pattern</a:t>
            </a:r>
          </a:p>
        </p:txBody>
      </p:sp>
    </p:spTree>
    <p:extLst>
      <p:ext uri="{BB962C8B-B14F-4D97-AF65-F5344CB8AC3E}">
        <p14:creationId xmlns:p14="http://schemas.microsoft.com/office/powerpoint/2010/main" val="24752836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F0F859-ABD5-F64B-A353-D37475352E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3AF596-EB33-DB45-DF85-09B4AF5DA7BF}"/>
              </a:ext>
            </a:extLst>
          </p:cNvPr>
          <p:cNvSpPr>
            <a:spLocks noGrp="1"/>
          </p:cNvSpPr>
          <p:nvPr>
            <p:ph type="title"/>
          </p:nvPr>
        </p:nvSpPr>
        <p:spPr/>
        <p:txBody>
          <a:bodyPr/>
          <a:lstStyle/>
          <a:p>
            <a:r>
              <a:rPr lang="en-US" dirty="0"/>
              <a:t>What are some Scenarios where The BRIDGE Pattern Might be Useful? </a:t>
            </a:r>
          </a:p>
        </p:txBody>
      </p:sp>
      <p:sp>
        <p:nvSpPr>
          <p:cNvPr id="3" name="Text Placeholder 2">
            <a:extLst>
              <a:ext uri="{FF2B5EF4-FFF2-40B4-BE49-F238E27FC236}">
                <a16:creationId xmlns:a16="http://schemas.microsoft.com/office/drawing/2014/main" id="{1CAAA767-097C-224A-B672-76EA5C5C991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7882649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3E5A8-E36F-CA65-AB30-8DFD9355B75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E338184-0A1B-624B-7555-AD7CF905CDF1}"/>
              </a:ext>
            </a:extLst>
          </p:cNvPr>
          <p:cNvSpPr>
            <a:spLocks noGrp="1"/>
          </p:cNvSpPr>
          <p:nvPr>
            <p:ph type="title"/>
          </p:nvPr>
        </p:nvSpPr>
        <p:spPr/>
        <p:txBody>
          <a:bodyPr/>
          <a:lstStyle/>
          <a:p>
            <a:r>
              <a:rPr lang="en-US" dirty="0"/>
              <a:t>Scenarios where The BRIDGE pattern is often Used</a:t>
            </a:r>
          </a:p>
        </p:txBody>
      </p:sp>
      <p:sp>
        <p:nvSpPr>
          <p:cNvPr id="5" name="Content Placeholder 4">
            <a:extLst>
              <a:ext uri="{FF2B5EF4-FFF2-40B4-BE49-F238E27FC236}">
                <a16:creationId xmlns:a16="http://schemas.microsoft.com/office/drawing/2014/main" id="{DEBA7969-F918-BF15-9F4F-72C4DF40B1F9}"/>
              </a:ext>
            </a:extLst>
          </p:cNvPr>
          <p:cNvSpPr>
            <a:spLocks noGrp="1"/>
          </p:cNvSpPr>
          <p:nvPr>
            <p:ph idx="1"/>
          </p:nvPr>
        </p:nvSpPr>
        <p:spPr/>
        <p:txBody>
          <a:bodyPr/>
          <a:lstStyle/>
          <a:p>
            <a:r>
              <a:rPr lang="en-US" dirty="0"/>
              <a:t>Graphics Rendering Engines</a:t>
            </a:r>
          </a:p>
          <a:p>
            <a:r>
              <a:rPr lang="en-US" dirty="0"/>
              <a:t>Database Drivers</a:t>
            </a:r>
          </a:p>
          <a:p>
            <a:r>
              <a:rPr lang="en-US" dirty="0"/>
              <a:t>User Interface Frameworks</a:t>
            </a:r>
          </a:p>
          <a:p>
            <a:r>
              <a:rPr lang="en-US" dirty="0"/>
              <a:t>A Remote Control</a:t>
            </a:r>
          </a:p>
          <a:p>
            <a:r>
              <a:rPr lang="en-US" dirty="0"/>
              <a:t>Logging System</a:t>
            </a:r>
          </a:p>
        </p:txBody>
      </p:sp>
    </p:spTree>
    <p:extLst>
      <p:ext uri="{BB962C8B-B14F-4D97-AF65-F5344CB8AC3E}">
        <p14:creationId xmlns:p14="http://schemas.microsoft.com/office/powerpoint/2010/main" val="368317857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BBEF7D-DD82-5655-5CF1-EF9A11127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51789C-4511-02AF-039B-7E55049202BC}"/>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FD89FCA0-9F1E-F056-0579-4A2DD89453C8}"/>
              </a:ext>
            </a:extLst>
          </p:cNvPr>
          <p:cNvSpPr>
            <a:spLocks noGrp="1"/>
          </p:cNvSpPr>
          <p:nvPr>
            <p:ph type="body" idx="1"/>
          </p:nvPr>
        </p:nvSpPr>
        <p:spPr/>
        <p:txBody>
          <a:bodyPr/>
          <a:lstStyle/>
          <a:p>
            <a:r>
              <a:rPr lang="en-US" dirty="0"/>
              <a:t>BRIDGE Pattern</a:t>
            </a:r>
          </a:p>
        </p:txBody>
      </p:sp>
    </p:spTree>
    <p:extLst>
      <p:ext uri="{BB962C8B-B14F-4D97-AF65-F5344CB8AC3E}">
        <p14:creationId xmlns:p14="http://schemas.microsoft.com/office/powerpoint/2010/main" val="3958534989"/>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A6DFE3-A049-4669-E2D8-5E6D2B6496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91D881-45DF-F351-8AEC-581A4A91CF50}"/>
              </a:ext>
            </a:extLst>
          </p:cNvPr>
          <p:cNvSpPr>
            <a:spLocks noGrp="1"/>
          </p:cNvSpPr>
          <p:nvPr>
            <p:ph type="title"/>
          </p:nvPr>
        </p:nvSpPr>
        <p:spPr/>
        <p:txBody>
          <a:bodyPr/>
          <a:lstStyle/>
          <a:p>
            <a:r>
              <a:rPr lang="en-US" dirty="0"/>
              <a:t>Implementing The Bridge Pattern in Code</a:t>
            </a:r>
          </a:p>
        </p:txBody>
      </p:sp>
      <p:sp>
        <p:nvSpPr>
          <p:cNvPr id="3" name="Text Placeholder 2">
            <a:extLst>
              <a:ext uri="{FF2B5EF4-FFF2-40B4-BE49-F238E27FC236}">
                <a16:creationId xmlns:a16="http://schemas.microsoft.com/office/drawing/2014/main" id="{E4FD2B9B-4E76-E773-0898-9F950739B56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188750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47D0B-790B-CC4F-BE8E-8F0DFB91BD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DDB1A4B-FFE0-DEA9-69CA-8BD7DE779D96}"/>
              </a:ext>
            </a:extLst>
          </p:cNvPr>
          <p:cNvSpPr>
            <a:spLocks noGrp="1"/>
          </p:cNvSpPr>
          <p:nvPr>
            <p:ph type="title"/>
          </p:nvPr>
        </p:nvSpPr>
        <p:spPr>
          <a:xfrm>
            <a:off x="810986" y="1392695"/>
            <a:ext cx="10131427" cy="1468800"/>
          </a:xfrm>
        </p:spPr>
        <p:txBody>
          <a:bodyPr/>
          <a:lstStyle/>
          <a:p>
            <a:r>
              <a:rPr lang="en-US" dirty="0"/>
              <a:t>OBSERVER Design Pattern</a:t>
            </a:r>
          </a:p>
        </p:txBody>
      </p:sp>
      <p:sp>
        <p:nvSpPr>
          <p:cNvPr id="5" name="Text Placeholder 4">
            <a:extLst>
              <a:ext uri="{FF2B5EF4-FFF2-40B4-BE49-F238E27FC236}">
                <a16:creationId xmlns:a16="http://schemas.microsoft.com/office/drawing/2014/main" id="{277A4769-48FE-8141-CE6A-E5D1636C4D50}"/>
              </a:ext>
            </a:extLst>
          </p:cNvPr>
          <p:cNvSpPr>
            <a:spLocks noGrp="1"/>
          </p:cNvSpPr>
          <p:nvPr>
            <p:ph type="body" idx="1"/>
          </p:nvPr>
        </p:nvSpPr>
        <p:spPr/>
        <p:txBody>
          <a:bodyPr/>
          <a:lstStyle/>
          <a:p>
            <a:r>
              <a:rPr lang="en-US" dirty="0"/>
              <a:t>Look AT ME</a:t>
            </a:r>
          </a:p>
        </p:txBody>
      </p:sp>
    </p:spTree>
    <p:extLst>
      <p:ext uri="{BB962C8B-B14F-4D97-AF65-F5344CB8AC3E}">
        <p14:creationId xmlns:p14="http://schemas.microsoft.com/office/powerpoint/2010/main" val="31739009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7F3A8-07B2-D9C1-5302-7944CA24F8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9D58A6-C84D-FC7F-F8FC-55F71F0519C3}"/>
              </a:ext>
            </a:extLst>
          </p:cNvPr>
          <p:cNvSpPr>
            <a:spLocks noGrp="1"/>
          </p:cNvSpPr>
          <p:nvPr>
            <p:ph type="title"/>
          </p:nvPr>
        </p:nvSpPr>
        <p:spPr/>
        <p:txBody>
          <a:bodyPr/>
          <a:lstStyle/>
          <a:p>
            <a:r>
              <a:rPr lang="en-US" dirty="0"/>
              <a:t>OBSERVER problem space</a:t>
            </a:r>
          </a:p>
        </p:txBody>
      </p:sp>
      <p:sp>
        <p:nvSpPr>
          <p:cNvPr id="3" name="Text Placeholder 2">
            <a:extLst>
              <a:ext uri="{FF2B5EF4-FFF2-40B4-BE49-F238E27FC236}">
                <a16:creationId xmlns:a16="http://schemas.microsoft.com/office/drawing/2014/main" id="{C67E3E1F-061A-053C-BFF9-92B0F2DCFA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2282935"/>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D1FB8B-D3E1-9542-1E35-8F9C79CECF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5ACA12B-E165-BF9B-25CF-FCE4A17AC7F9}"/>
              </a:ext>
            </a:extLst>
          </p:cNvPr>
          <p:cNvSpPr>
            <a:spLocks noGrp="1"/>
          </p:cNvSpPr>
          <p:nvPr>
            <p:ph type="title"/>
          </p:nvPr>
        </p:nvSpPr>
        <p:spPr/>
        <p:txBody>
          <a:bodyPr/>
          <a:lstStyle/>
          <a:p>
            <a:r>
              <a:rPr lang="en-US" dirty="0"/>
              <a:t>What problems does OBSERVER Pattern Help Solve?</a:t>
            </a:r>
          </a:p>
        </p:txBody>
      </p:sp>
      <p:sp>
        <p:nvSpPr>
          <p:cNvPr id="5" name="Content Placeholder 4">
            <a:extLst>
              <a:ext uri="{FF2B5EF4-FFF2-40B4-BE49-F238E27FC236}">
                <a16:creationId xmlns:a16="http://schemas.microsoft.com/office/drawing/2014/main" id="{57D6BDE8-6A82-61A9-2601-657FAAC01694}"/>
              </a:ext>
            </a:extLst>
          </p:cNvPr>
          <p:cNvSpPr>
            <a:spLocks noGrp="1"/>
          </p:cNvSpPr>
          <p:nvPr>
            <p:ph idx="1"/>
          </p:nvPr>
        </p:nvSpPr>
        <p:spPr/>
        <p:txBody>
          <a:bodyPr/>
          <a:lstStyle/>
          <a:p>
            <a:r>
              <a:rPr lang="en-US" dirty="0"/>
              <a:t>Multiple Object Instances of different types need to be able to communicate with each other.</a:t>
            </a:r>
          </a:p>
          <a:p>
            <a:pPr marL="0" indent="0">
              <a:buNone/>
            </a:pPr>
            <a:endParaRPr lang="en-US" dirty="0"/>
          </a:p>
        </p:txBody>
      </p:sp>
    </p:spTree>
    <p:extLst>
      <p:ext uri="{BB962C8B-B14F-4D97-AF65-F5344CB8AC3E}">
        <p14:creationId xmlns:p14="http://schemas.microsoft.com/office/powerpoint/2010/main" val="408621618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D8630-A4D3-9004-65E4-8470BB1D02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8A2080-E515-2F57-C3AD-6609A54C1A46}"/>
              </a:ext>
            </a:extLst>
          </p:cNvPr>
          <p:cNvSpPr>
            <a:spLocks noGrp="1"/>
          </p:cNvSpPr>
          <p:nvPr>
            <p:ph type="title"/>
          </p:nvPr>
        </p:nvSpPr>
        <p:spPr>
          <a:xfrm>
            <a:off x="685800" y="3139853"/>
            <a:ext cx="10131427" cy="1468800"/>
          </a:xfrm>
        </p:spPr>
        <p:txBody>
          <a:bodyPr/>
          <a:lstStyle/>
          <a:p>
            <a:r>
              <a:rPr lang="en-US" dirty="0"/>
              <a:t>OBSERVER Pattern Defined</a:t>
            </a:r>
          </a:p>
        </p:txBody>
      </p:sp>
      <p:sp>
        <p:nvSpPr>
          <p:cNvPr id="3" name="Text Placeholder 2">
            <a:extLst>
              <a:ext uri="{FF2B5EF4-FFF2-40B4-BE49-F238E27FC236}">
                <a16:creationId xmlns:a16="http://schemas.microsoft.com/office/drawing/2014/main" id="{75A5855E-E9C0-6193-35D9-3A8746E07D2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5246817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38DA3-51B2-7C0C-78BA-1044209ABB8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9DEAA7-EB93-3C55-35B8-117E6B41DA01}"/>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2F22B84D-175B-F362-7FCC-FBC790286057}"/>
              </a:ext>
            </a:extLst>
          </p:cNvPr>
          <p:cNvSpPr>
            <a:spLocks noGrp="1"/>
          </p:cNvSpPr>
          <p:nvPr>
            <p:ph type="body" sz="half" idx="2"/>
          </p:nvPr>
        </p:nvSpPr>
        <p:spPr/>
        <p:txBody>
          <a:bodyPr/>
          <a:lstStyle/>
          <a:p>
            <a:r>
              <a:rPr lang="en-US" dirty="0"/>
              <a:t>“Defines a one-to-many dependency between objects so that when one object changes state all its dependents are notified and updated automatically”</a:t>
            </a:r>
          </a:p>
        </p:txBody>
      </p:sp>
      <p:pic>
        <p:nvPicPr>
          <p:cNvPr id="5" name="Content Placeholder 4">
            <a:extLst>
              <a:ext uri="{FF2B5EF4-FFF2-40B4-BE49-F238E27FC236}">
                <a16:creationId xmlns:a16="http://schemas.microsoft.com/office/drawing/2014/main" id="{AB5A4BA0-475E-0501-7E20-AE8A89ECB509}"/>
              </a:ext>
            </a:extLst>
          </p:cNvPr>
          <p:cNvPicPr>
            <a:picLocks noGrp="1" noChangeAspect="1"/>
          </p:cNvPicPr>
          <p:nvPr>
            <p:ph idx="1"/>
          </p:nvPr>
        </p:nvPicPr>
        <p:blipFill>
          <a:blip r:embed="rId2"/>
          <a:stretch>
            <a:fillRect/>
          </a:stretch>
        </p:blipFill>
        <p:spPr>
          <a:xfrm>
            <a:off x="4648200" y="1670482"/>
            <a:ext cx="6169025" cy="3059836"/>
          </a:xfrm>
        </p:spPr>
      </p:pic>
    </p:spTree>
    <p:extLst>
      <p:ext uri="{BB962C8B-B14F-4D97-AF65-F5344CB8AC3E}">
        <p14:creationId xmlns:p14="http://schemas.microsoft.com/office/powerpoint/2010/main" val="435581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E867D-52D5-9154-0C07-F6DE0E9BE782}"/>
              </a:ext>
            </a:extLst>
          </p:cNvPr>
          <p:cNvSpPr>
            <a:spLocks noGrp="1"/>
          </p:cNvSpPr>
          <p:nvPr>
            <p:ph type="title"/>
          </p:nvPr>
        </p:nvSpPr>
        <p:spPr/>
        <p:txBody>
          <a:bodyPr/>
          <a:lstStyle/>
          <a:p>
            <a:r>
              <a:rPr lang="en-US" dirty="0"/>
              <a:t>What are some Scenarios where Singletons Might be Useful? </a:t>
            </a:r>
          </a:p>
        </p:txBody>
      </p:sp>
      <p:sp>
        <p:nvSpPr>
          <p:cNvPr id="3" name="Text Placeholder 2">
            <a:extLst>
              <a:ext uri="{FF2B5EF4-FFF2-40B4-BE49-F238E27FC236}">
                <a16:creationId xmlns:a16="http://schemas.microsoft.com/office/drawing/2014/main" id="{D2E86147-A58A-116C-D346-60F392920D3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84160299"/>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FB15FDA-AE6A-99DF-C77A-B0E4A8C7D52D}"/>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21268DAD-988D-66F1-73E9-0B8605D36C23}"/>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OBSERVER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EAABC224-9D67-3BBB-16C4-6A39736AE842}"/>
              </a:ext>
            </a:extLst>
          </p:cNvPr>
          <p:cNvGraphicFramePr>
            <a:graphicFrameLocks noGrp="1"/>
          </p:cNvGraphicFramePr>
          <p:nvPr>
            <p:ph idx="1"/>
            <p:extLst>
              <p:ext uri="{D42A27DB-BD31-4B8C-83A1-F6EECF244321}">
                <p14:modId xmlns:p14="http://schemas.microsoft.com/office/powerpoint/2010/main" val="3027369918"/>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74524635"/>
      </p:ext>
    </p:extLst>
  </p:cSld>
  <p:clrMapOvr>
    <a:overrideClrMapping bg1="lt1" tx1="dk1" bg2="lt2" tx2="dk2" accent1="accent1" accent2="accent2" accent3="accent3" accent4="accent4" accent5="accent5" accent6="accent6" hlink="hlink" folHlink="folHlink"/>
  </p:clrMapOvr>
</p:sld>
</file>

<file path=ppt/slides/slide17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B12D71-1CB1-3497-C49E-438A5F588E9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67D098BA-FDDD-A227-1480-7F309BFECE45}"/>
              </a:ext>
            </a:extLst>
          </p:cNvPr>
          <p:cNvSpPr>
            <a:spLocks noGrp="1"/>
          </p:cNvSpPr>
          <p:nvPr>
            <p:ph type="title"/>
          </p:nvPr>
        </p:nvSpPr>
        <p:spPr>
          <a:xfrm>
            <a:off x="685801" y="643466"/>
            <a:ext cx="3351530" cy="4995333"/>
          </a:xfrm>
        </p:spPr>
        <p:txBody>
          <a:bodyPr>
            <a:normAutofit/>
          </a:bodyPr>
          <a:lstStyle/>
          <a:p>
            <a:r>
              <a:rPr lang="en-US">
                <a:solidFill>
                  <a:srgbClr val="FFFFFF"/>
                </a:solidFill>
              </a:rPr>
              <a:t>Benefits of a Observer Design Pattern</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F3985C7-A541-1C61-8230-752906BA0F8E}"/>
              </a:ext>
            </a:extLst>
          </p:cNvPr>
          <p:cNvGraphicFramePr>
            <a:graphicFrameLocks noGrp="1"/>
          </p:cNvGraphicFramePr>
          <p:nvPr>
            <p:ph idx="1"/>
            <p:extLst>
              <p:ext uri="{D42A27DB-BD31-4B8C-83A1-F6EECF244321}">
                <p14:modId xmlns:p14="http://schemas.microsoft.com/office/powerpoint/2010/main" val="26756966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929837141"/>
      </p:ext>
    </p:extLst>
  </p:cSld>
  <p:clrMapOvr>
    <a:overrideClrMapping bg1="lt1" tx1="dk1" bg2="lt2" tx2="dk2" accent1="accent1" accent2="accent2" accent3="accent3" accent4="accent4" accent5="accent5" accent6="accent6" hlink="hlink" folHlink="folHlink"/>
  </p:clrMapOvr>
</p:sld>
</file>

<file path=ppt/slides/slide17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BF6199-10CC-83BE-EE15-D575434E7D3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C5F2B7D7-E673-DF19-CEF3-E5B3550063C0}"/>
              </a:ext>
            </a:extLst>
          </p:cNvPr>
          <p:cNvSpPr>
            <a:spLocks noGrp="1"/>
          </p:cNvSpPr>
          <p:nvPr>
            <p:ph type="title"/>
          </p:nvPr>
        </p:nvSpPr>
        <p:spPr>
          <a:xfrm>
            <a:off x="718457" y="531278"/>
            <a:ext cx="3211517" cy="5292579"/>
          </a:xfrm>
        </p:spPr>
        <p:txBody>
          <a:bodyPr>
            <a:normAutofit/>
          </a:bodyPr>
          <a:lstStyle/>
          <a:p>
            <a:r>
              <a:rPr lang="en-US">
                <a:solidFill>
                  <a:srgbClr val="FFFFFF"/>
                </a:solidFill>
              </a:rPr>
              <a:t>Down sides of The Observer Design Pattern</a:t>
            </a:r>
          </a:p>
        </p:txBody>
      </p:sp>
      <p:sp useBgFill="1">
        <p:nvSpPr>
          <p:cNvPr id="15" name="Freeform: Shape 14">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5" name="Content Placeholder 2">
            <a:extLst>
              <a:ext uri="{FF2B5EF4-FFF2-40B4-BE49-F238E27FC236}">
                <a16:creationId xmlns:a16="http://schemas.microsoft.com/office/drawing/2014/main" id="{5DE302D6-3785-DE05-EDF5-79DA18C7F6E0}"/>
              </a:ext>
            </a:extLst>
          </p:cNvPr>
          <p:cNvGraphicFramePr>
            <a:graphicFrameLocks noGrp="1"/>
          </p:cNvGraphicFramePr>
          <p:nvPr>
            <p:ph idx="1"/>
            <p:extLst>
              <p:ext uri="{D42A27DB-BD31-4B8C-83A1-F6EECF244321}">
                <p14:modId xmlns:p14="http://schemas.microsoft.com/office/powerpoint/2010/main" val="2558382626"/>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5129639"/>
      </p:ext>
    </p:extLst>
  </p:cSld>
  <p:clrMapOvr>
    <a:overrideClrMapping bg1="lt1" tx1="dk1" bg2="lt2" tx2="dk2" accent1="accent1" accent2="accent2" accent3="accent3" accent4="accent4" accent5="accent5" accent6="accent6" hlink="hlink" folHlink="folHlink"/>
  </p:clrMapOvr>
</p:sld>
</file>

<file path=ppt/slides/slide17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C097571-9167-EB2A-E11A-5BCD6EF47DC2}"/>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FBAD150-3BCA-101E-F635-BF0C31AFE1E2}"/>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Relationship to Solid</a:t>
            </a:r>
          </a:p>
        </p:txBody>
      </p:sp>
      <p:sp>
        <p:nvSpPr>
          <p:cNvPr id="3" name="Text Placeholder 2">
            <a:extLst>
              <a:ext uri="{FF2B5EF4-FFF2-40B4-BE49-F238E27FC236}">
                <a16:creationId xmlns:a16="http://schemas.microsoft.com/office/drawing/2014/main" id="{F7FA768A-2944-0495-7A93-FD02C3FD0531}"/>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r>
              <a:rPr lang="en-US">
                <a:solidFill>
                  <a:schemeClr val="accent2"/>
                </a:solidFill>
              </a:rPr>
              <a:t>OBSERVER</a:t>
            </a:r>
          </a:p>
        </p:txBody>
      </p:sp>
    </p:spTree>
    <p:extLst>
      <p:ext uri="{BB962C8B-B14F-4D97-AF65-F5344CB8AC3E}">
        <p14:creationId xmlns:p14="http://schemas.microsoft.com/office/powerpoint/2010/main" val="1600038443"/>
      </p:ext>
    </p:extLst>
  </p:cSld>
  <p:clrMapOvr>
    <a:overrideClrMapping bg1="lt1" tx1="dk1" bg2="lt2" tx2="dk2" accent1="accent1" accent2="accent2" accent3="accent3" accent4="accent4" accent5="accent5" accent6="accent6" hlink="hlink" folHlink="folHlink"/>
  </p:clrMapOvr>
</p:sld>
</file>

<file path=ppt/slides/slide17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BAA051-B7DE-06BE-F815-976619FBFF3A}"/>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B4E0E7E4-B5F2-235D-3F7F-CF7AEB120DD8}"/>
              </a:ext>
            </a:extLst>
          </p:cNvPr>
          <p:cNvSpPr>
            <a:spLocks noGrp="1"/>
          </p:cNvSpPr>
          <p:nvPr>
            <p:ph type="title"/>
          </p:nvPr>
        </p:nvSpPr>
        <p:spPr>
          <a:xfrm>
            <a:off x="685801" y="643466"/>
            <a:ext cx="3351530" cy="4995333"/>
          </a:xfrm>
        </p:spPr>
        <p:txBody>
          <a:bodyPr>
            <a:normAutofit/>
          </a:bodyPr>
          <a:lstStyle/>
          <a:p>
            <a:r>
              <a:rPr lang="en-US">
                <a:solidFill>
                  <a:srgbClr val="FFFFFF"/>
                </a:solidFill>
              </a:rPr>
              <a:t>Observer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DE8B1D56-5A19-13C3-5C13-EA0E3AB8778E}"/>
              </a:ext>
            </a:extLst>
          </p:cNvPr>
          <p:cNvGraphicFramePr>
            <a:graphicFrameLocks noGrp="1"/>
          </p:cNvGraphicFramePr>
          <p:nvPr>
            <p:ph idx="1"/>
            <p:extLst>
              <p:ext uri="{D42A27DB-BD31-4B8C-83A1-F6EECF244321}">
                <p14:modId xmlns:p14="http://schemas.microsoft.com/office/powerpoint/2010/main" val="7650891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00601200"/>
      </p:ext>
    </p:extLst>
  </p:cSld>
  <p:clrMapOvr>
    <a:overrideClrMapping bg1="lt1" tx1="dk1" bg2="lt2" tx2="dk2" accent1="accent1" accent2="accent2" accent3="accent3" accent4="accent4" accent5="accent5" accent6="accent6" hlink="hlink" folHlink="folHlink"/>
  </p:clrMapOvr>
</p:sld>
</file>

<file path=ppt/slides/slide17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shade val="96000"/>
                <a:hueMod val="100000"/>
                <a:satMod val="180000"/>
                <a:lumMod val="110000"/>
              </a:schemeClr>
            </a:gs>
            <a:gs pos="100000">
              <a:schemeClr val="bg1">
                <a:shade val="96000"/>
                <a:satMod val="160000"/>
                <a:lumMod val="100000"/>
              </a:schemeClr>
            </a:gs>
          </a:gsLst>
          <a:lin ang="4740000" scaled="1"/>
        </a:gradFill>
        <a:effectLst/>
      </p:bgPr>
    </p:bg>
    <p:spTree>
      <p:nvGrpSpPr>
        <p:cNvPr id="1" name="">
          <a:extLst>
            <a:ext uri="{FF2B5EF4-FFF2-40B4-BE49-F238E27FC236}">
              <a16:creationId xmlns:a16="http://schemas.microsoft.com/office/drawing/2014/main" id="{2291B345-9B05-BF17-3137-600F1B88A6BC}"/>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87D75BE9-19D3-4D76-86D4-E0A7889E96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C687CBF-3B12-461C-A27E-FECCFAD25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4244906 h 5322895"/>
              <a:gd name="connsiteX1" fmla="*/ 789221 w 11611430"/>
              <a:gd name="connsiteY1" fmla="*/ 4698931 h 5322895"/>
              <a:gd name="connsiteX2" fmla="*/ 784809 w 11611430"/>
              <a:gd name="connsiteY2" fmla="*/ 4705851 h 5322895"/>
              <a:gd name="connsiteX3" fmla="*/ 1222108 w 11611430"/>
              <a:gd name="connsiteY3" fmla="*/ 4984686 h 5322895"/>
              <a:gd name="connsiteX4" fmla="*/ 1039799 w 11611430"/>
              <a:gd name="connsiteY4" fmla="*/ 4961027 h 5322895"/>
              <a:gd name="connsiteX5" fmla="*/ 797865 w 11611430"/>
              <a:gd name="connsiteY5" fmla="*/ 4927397 h 5322895"/>
              <a:gd name="connsiteX6" fmla="*/ 579265 w 11611430"/>
              <a:gd name="connsiteY6" fmla="*/ 4895519 h 5322895"/>
              <a:gd name="connsiteX7" fmla="*/ 395052 w 11611430"/>
              <a:gd name="connsiteY7" fmla="*/ 4868896 h 5322895"/>
              <a:gd name="connsiteX8" fmla="*/ 240312 w 11611430"/>
              <a:gd name="connsiteY8" fmla="*/ 4843673 h 5322895"/>
              <a:gd name="connsiteX9" fmla="*/ 27853 w 11611430"/>
              <a:gd name="connsiteY9" fmla="*/ 4807592 h 5322895"/>
              <a:gd name="connsiteX10" fmla="*/ 0 w 11611430"/>
              <a:gd name="connsiteY10" fmla="*/ 4802879 h 5322895"/>
              <a:gd name="connsiteX11" fmla="*/ 4296623 w 11611430"/>
              <a:gd name="connsiteY11" fmla="*/ 1548702 h 5322895"/>
              <a:gd name="connsiteX12" fmla="*/ 4293181 w 11611430"/>
              <a:gd name="connsiteY12" fmla="*/ 1551087 h 5322895"/>
              <a:gd name="connsiteX13" fmla="*/ 4294099 w 11611430"/>
              <a:gd name="connsiteY13" fmla="*/ 1550404 h 5322895"/>
              <a:gd name="connsiteX14" fmla="*/ 4296623 w 11611430"/>
              <a:gd name="connsiteY14" fmla="*/ 1548702 h 5322895"/>
              <a:gd name="connsiteX15" fmla="*/ 4453128 w 11611430"/>
              <a:gd name="connsiteY15" fmla="*/ 822960 h 5322895"/>
              <a:gd name="connsiteX16" fmla="*/ 4425696 w 11611430"/>
              <a:gd name="connsiteY16" fmla="*/ 841248 h 5322895"/>
              <a:gd name="connsiteX17" fmla="*/ 4453128 w 11611430"/>
              <a:gd name="connsiteY17" fmla="*/ 822960 h 5322895"/>
              <a:gd name="connsiteX18" fmla="*/ 4951493 w 11611430"/>
              <a:gd name="connsiteY18" fmla="*/ 525922 h 5322895"/>
              <a:gd name="connsiteX19" fmla="*/ 4946904 w 11611430"/>
              <a:gd name="connsiteY19" fmla="*/ 548640 h 5322895"/>
              <a:gd name="connsiteX20" fmla="*/ 4928616 w 11611430"/>
              <a:gd name="connsiteY20" fmla="*/ 576072 h 5322895"/>
              <a:gd name="connsiteX21" fmla="*/ 4901184 w 11611430"/>
              <a:gd name="connsiteY21" fmla="*/ 585216 h 5322895"/>
              <a:gd name="connsiteX22" fmla="*/ 4837176 w 11611430"/>
              <a:gd name="connsiteY22" fmla="*/ 630936 h 5322895"/>
              <a:gd name="connsiteX23" fmla="*/ 4782312 w 11611430"/>
              <a:gd name="connsiteY23" fmla="*/ 667512 h 5322895"/>
              <a:gd name="connsiteX24" fmla="*/ 4663440 w 11611430"/>
              <a:gd name="connsiteY24" fmla="*/ 722376 h 5322895"/>
              <a:gd name="connsiteX25" fmla="*/ 4636009 w 11611430"/>
              <a:gd name="connsiteY25" fmla="*/ 731520 h 5322895"/>
              <a:gd name="connsiteX26" fmla="*/ 4608576 w 11611430"/>
              <a:gd name="connsiteY26" fmla="*/ 749808 h 5322895"/>
              <a:gd name="connsiteX27" fmla="*/ 4562856 w 11611430"/>
              <a:gd name="connsiteY27" fmla="*/ 768096 h 5322895"/>
              <a:gd name="connsiteX28" fmla="*/ 4480560 w 11611430"/>
              <a:gd name="connsiteY28" fmla="*/ 804672 h 5322895"/>
              <a:gd name="connsiteX29" fmla="*/ 4453128 w 11611430"/>
              <a:gd name="connsiteY29" fmla="*/ 822960 h 5322895"/>
              <a:gd name="connsiteX30" fmla="*/ 4507992 w 11611430"/>
              <a:gd name="connsiteY30" fmla="*/ 786384 h 5322895"/>
              <a:gd name="connsiteX31" fmla="*/ 4522382 w 11611430"/>
              <a:gd name="connsiteY31" fmla="*/ 780996 h 5322895"/>
              <a:gd name="connsiteX32" fmla="*/ 4535424 w 11611430"/>
              <a:gd name="connsiteY32" fmla="*/ 777240 h 5322895"/>
              <a:gd name="connsiteX33" fmla="*/ 4537453 w 11611430"/>
              <a:gd name="connsiteY33" fmla="*/ 775888 h 5322895"/>
              <a:gd name="connsiteX34" fmla="*/ 4544222 w 11611430"/>
              <a:gd name="connsiteY34" fmla="*/ 777042 h 5322895"/>
              <a:gd name="connsiteX35" fmla="*/ 4547575 w 11611430"/>
              <a:gd name="connsiteY35" fmla="*/ 773891 h 5322895"/>
              <a:gd name="connsiteX36" fmla="*/ 4552471 w 11611430"/>
              <a:gd name="connsiteY36" fmla="*/ 765876 h 5322895"/>
              <a:gd name="connsiteX37" fmla="*/ 4562856 w 11611430"/>
              <a:gd name="connsiteY37" fmla="*/ 758952 h 5322895"/>
              <a:gd name="connsiteX38" fmla="*/ 4590288 w 11611430"/>
              <a:gd name="connsiteY38" fmla="*/ 749808 h 5322895"/>
              <a:gd name="connsiteX39" fmla="*/ 4617720 w 11611430"/>
              <a:gd name="connsiteY39" fmla="*/ 731520 h 5322895"/>
              <a:gd name="connsiteX40" fmla="*/ 4663440 w 11611430"/>
              <a:gd name="connsiteY40" fmla="*/ 713232 h 5322895"/>
              <a:gd name="connsiteX41" fmla="*/ 4690872 w 11611430"/>
              <a:gd name="connsiteY41" fmla="*/ 694944 h 5322895"/>
              <a:gd name="connsiteX42" fmla="*/ 4718305 w 11611430"/>
              <a:gd name="connsiteY42" fmla="*/ 685800 h 5322895"/>
              <a:gd name="connsiteX43" fmla="*/ 4745736 w 11611430"/>
              <a:gd name="connsiteY43" fmla="*/ 667512 h 5322895"/>
              <a:gd name="connsiteX44" fmla="*/ 4782312 w 11611430"/>
              <a:gd name="connsiteY44" fmla="*/ 649224 h 5322895"/>
              <a:gd name="connsiteX45" fmla="*/ 4818888 w 11611430"/>
              <a:gd name="connsiteY45" fmla="*/ 612648 h 5322895"/>
              <a:gd name="connsiteX46" fmla="*/ 4892040 w 11611430"/>
              <a:gd name="connsiteY46" fmla="*/ 566928 h 5322895"/>
              <a:gd name="connsiteX47" fmla="*/ 4919472 w 11611430"/>
              <a:gd name="connsiteY47" fmla="*/ 557784 h 5322895"/>
              <a:gd name="connsiteX48" fmla="*/ 4946904 w 11611430"/>
              <a:gd name="connsiteY48" fmla="*/ 530352 h 5322895"/>
              <a:gd name="connsiteX49" fmla="*/ 5129784 w 11611430"/>
              <a:gd name="connsiteY49" fmla="*/ 374904 h 5322895"/>
              <a:gd name="connsiteX50" fmla="*/ 5047488 w 11611430"/>
              <a:gd name="connsiteY50" fmla="*/ 384048 h 5322895"/>
              <a:gd name="connsiteX51" fmla="*/ 5102090 w 11611430"/>
              <a:gd name="connsiteY51" fmla="*/ 427729 h 5322895"/>
              <a:gd name="connsiteX52" fmla="*/ 5084064 w 11611430"/>
              <a:gd name="connsiteY52" fmla="*/ 457200 h 5322895"/>
              <a:gd name="connsiteX53" fmla="*/ 5056632 w 11611430"/>
              <a:gd name="connsiteY53" fmla="*/ 466344 h 5322895"/>
              <a:gd name="connsiteX54" fmla="*/ 5029200 w 11611430"/>
              <a:gd name="connsiteY54" fmla="*/ 484632 h 5322895"/>
              <a:gd name="connsiteX55" fmla="*/ 4965109 w 11611430"/>
              <a:gd name="connsiteY55" fmla="*/ 512775 h 5322895"/>
              <a:gd name="connsiteX56" fmla="*/ 4951493 w 11611430"/>
              <a:gd name="connsiteY56" fmla="*/ 525922 h 5322895"/>
              <a:gd name="connsiteX57" fmla="*/ 4952969 w 11611430"/>
              <a:gd name="connsiteY57" fmla="*/ 518612 h 5322895"/>
              <a:gd name="connsiteX58" fmla="*/ 4965192 w 11611430"/>
              <a:gd name="connsiteY58" fmla="*/ 493776 h 5322895"/>
              <a:gd name="connsiteX59" fmla="*/ 4992624 w 11611430"/>
              <a:gd name="connsiteY59" fmla="*/ 475488 h 5322895"/>
              <a:gd name="connsiteX60" fmla="*/ 5010912 w 11611430"/>
              <a:gd name="connsiteY60" fmla="*/ 448056 h 5322895"/>
              <a:gd name="connsiteX61" fmla="*/ 5020056 w 11611430"/>
              <a:gd name="connsiteY61" fmla="*/ 420624 h 5322895"/>
              <a:gd name="connsiteX62" fmla="*/ 5001768 w 11611430"/>
              <a:gd name="connsiteY62" fmla="*/ 448056 h 5322895"/>
              <a:gd name="connsiteX63" fmla="*/ 4974336 w 11611430"/>
              <a:gd name="connsiteY63" fmla="*/ 466344 h 5322895"/>
              <a:gd name="connsiteX64" fmla="*/ 4919472 w 11611430"/>
              <a:gd name="connsiteY64" fmla="*/ 521208 h 5322895"/>
              <a:gd name="connsiteX65" fmla="*/ 4782312 w 11611430"/>
              <a:gd name="connsiteY65" fmla="*/ 612648 h 5322895"/>
              <a:gd name="connsiteX66" fmla="*/ 4754880 w 11611430"/>
              <a:gd name="connsiteY66" fmla="*/ 630936 h 5322895"/>
              <a:gd name="connsiteX67" fmla="*/ 4727448 w 11611430"/>
              <a:gd name="connsiteY67" fmla="*/ 649224 h 5322895"/>
              <a:gd name="connsiteX68" fmla="*/ 4700016 w 11611430"/>
              <a:gd name="connsiteY68" fmla="*/ 658368 h 5322895"/>
              <a:gd name="connsiteX69" fmla="*/ 4645152 w 11611430"/>
              <a:gd name="connsiteY69" fmla="*/ 685800 h 5322895"/>
              <a:gd name="connsiteX70" fmla="*/ 4562856 w 11611430"/>
              <a:gd name="connsiteY70" fmla="*/ 749808 h 5322895"/>
              <a:gd name="connsiteX71" fmla="*/ 4552704 w 11611430"/>
              <a:gd name="connsiteY71" fmla="*/ 765494 h 5322895"/>
              <a:gd name="connsiteX72" fmla="*/ 4552471 w 11611430"/>
              <a:gd name="connsiteY72" fmla="*/ 765876 h 5322895"/>
              <a:gd name="connsiteX73" fmla="*/ 4537453 w 11611430"/>
              <a:gd name="connsiteY73" fmla="*/ 775888 h 5322895"/>
              <a:gd name="connsiteX74" fmla="*/ 4536471 w 11611430"/>
              <a:gd name="connsiteY74" fmla="*/ 775721 h 5322895"/>
              <a:gd name="connsiteX75" fmla="*/ 4522382 w 11611430"/>
              <a:gd name="connsiteY75" fmla="*/ 780996 h 5322895"/>
              <a:gd name="connsiteX76" fmla="*/ 4507401 w 11611430"/>
              <a:gd name="connsiteY76" fmla="*/ 785310 h 5322895"/>
              <a:gd name="connsiteX77" fmla="*/ 4480560 w 11611430"/>
              <a:gd name="connsiteY77" fmla="*/ 795528 h 5322895"/>
              <a:gd name="connsiteX78" fmla="*/ 4453128 w 11611430"/>
              <a:gd name="connsiteY78" fmla="*/ 813816 h 5322895"/>
              <a:gd name="connsiteX79" fmla="*/ 4425696 w 11611430"/>
              <a:gd name="connsiteY79" fmla="*/ 841248 h 5322895"/>
              <a:gd name="connsiteX80" fmla="*/ 4398264 w 11611430"/>
              <a:gd name="connsiteY80" fmla="*/ 850392 h 5322895"/>
              <a:gd name="connsiteX81" fmla="*/ 4325112 w 11611430"/>
              <a:gd name="connsiteY81" fmla="*/ 896112 h 5322895"/>
              <a:gd name="connsiteX82" fmla="*/ 4270248 w 11611430"/>
              <a:gd name="connsiteY82" fmla="*/ 932688 h 5322895"/>
              <a:gd name="connsiteX83" fmla="*/ 4247885 w 11611430"/>
              <a:gd name="connsiteY83" fmla="*/ 954922 h 5322895"/>
              <a:gd name="connsiteX84" fmla="*/ 4239181 w 11611430"/>
              <a:gd name="connsiteY84" fmla="*/ 963417 h 5322895"/>
              <a:gd name="connsiteX85" fmla="*/ 4237347 w 11611430"/>
              <a:gd name="connsiteY85" fmla="*/ 965126 h 5322895"/>
              <a:gd name="connsiteX86" fmla="*/ 4238245 w 11611430"/>
              <a:gd name="connsiteY86" fmla="*/ 964330 h 5322895"/>
              <a:gd name="connsiteX87" fmla="*/ 4239181 w 11611430"/>
              <a:gd name="connsiteY87" fmla="*/ 963417 h 5322895"/>
              <a:gd name="connsiteX88" fmla="*/ 4241205 w 11611430"/>
              <a:gd name="connsiteY88" fmla="*/ 961530 h 5322895"/>
              <a:gd name="connsiteX89" fmla="*/ 4224528 w 11611430"/>
              <a:gd name="connsiteY89" fmla="*/ 987552 h 5322895"/>
              <a:gd name="connsiteX90" fmla="*/ 4169664 w 11611430"/>
              <a:gd name="connsiteY90" fmla="*/ 1033272 h 5322895"/>
              <a:gd name="connsiteX91" fmla="*/ 4151376 w 11611430"/>
              <a:gd name="connsiteY91" fmla="*/ 1060704 h 5322895"/>
              <a:gd name="connsiteX92" fmla="*/ 4123944 w 11611430"/>
              <a:gd name="connsiteY92" fmla="*/ 1078992 h 5322895"/>
              <a:gd name="connsiteX93" fmla="*/ 4087368 w 11611430"/>
              <a:gd name="connsiteY93" fmla="*/ 1133856 h 5322895"/>
              <a:gd name="connsiteX94" fmla="*/ 4069080 w 11611430"/>
              <a:gd name="connsiteY94" fmla="*/ 1161288 h 5322895"/>
              <a:gd name="connsiteX95" fmla="*/ 4050792 w 11611430"/>
              <a:gd name="connsiteY95" fmla="*/ 1188720 h 5322895"/>
              <a:gd name="connsiteX96" fmla="*/ 4023360 w 11611430"/>
              <a:gd name="connsiteY96" fmla="*/ 1271016 h 5322895"/>
              <a:gd name="connsiteX97" fmla="*/ 4014216 w 11611430"/>
              <a:gd name="connsiteY97" fmla="*/ 1298448 h 5322895"/>
              <a:gd name="connsiteX98" fmla="*/ 4032504 w 11611430"/>
              <a:gd name="connsiteY98" fmla="*/ 1490472 h 5322895"/>
              <a:gd name="connsiteX99" fmla="*/ 4050792 w 11611430"/>
              <a:gd name="connsiteY99" fmla="*/ 1517904 h 5322895"/>
              <a:gd name="connsiteX100" fmla="*/ 4078224 w 11611430"/>
              <a:gd name="connsiteY100" fmla="*/ 1591056 h 5322895"/>
              <a:gd name="connsiteX101" fmla="*/ 4114800 w 11611430"/>
              <a:gd name="connsiteY101" fmla="*/ 1600200 h 5322895"/>
              <a:gd name="connsiteX102" fmla="*/ 4178808 w 11611430"/>
              <a:gd name="connsiteY102" fmla="*/ 1591056 h 5322895"/>
              <a:gd name="connsiteX103" fmla="*/ 4261104 w 11611430"/>
              <a:gd name="connsiteY103" fmla="*/ 1572768 h 5322895"/>
              <a:gd name="connsiteX104" fmla="*/ 4287679 w 11611430"/>
              <a:gd name="connsiteY104" fmla="*/ 1554899 h 5322895"/>
              <a:gd name="connsiteX105" fmla="*/ 4293181 w 11611430"/>
              <a:gd name="connsiteY105" fmla="*/ 1551087 h 5322895"/>
              <a:gd name="connsiteX106" fmla="*/ 4286267 w 11611430"/>
              <a:gd name="connsiteY106" fmla="*/ 1556232 h 5322895"/>
              <a:gd name="connsiteX107" fmla="*/ 4325112 w 11611430"/>
              <a:gd name="connsiteY107" fmla="*/ 1545336 h 5322895"/>
              <a:gd name="connsiteX108" fmla="*/ 4379976 w 11611430"/>
              <a:gd name="connsiteY108" fmla="*/ 1508760 h 5322895"/>
              <a:gd name="connsiteX109" fmla="*/ 4407408 w 11611430"/>
              <a:gd name="connsiteY109" fmla="*/ 1490472 h 5322895"/>
              <a:gd name="connsiteX110" fmla="*/ 4434840 w 11611430"/>
              <a:gd name="connsiteY110" fmla="*/ 1481328 h 5322895"/>
              <a:gd name="connsiteX111" fmla="*/ 4526280 w 11611430"/>
              <a:gd name="connsiteY111" fmla="*/ 1426464 h 5322895"/>
              <a:gd name="connsiteX112" fmla="*/ 4855464 w 11611430"/>
              <a:gd name="connsiteY112" fmla="*/ 1417320 h 5322895"/>
              <a:gd name="connsiteX113" fmla="*/ 4937760 w 11611430"/>
              <a:gd name="connsiteY113" fmla="*/ 1399032 h 5322895"/>
              <a:gd name="connsiteX114" fmla="*/ 4965192 w 11611430"/>
              <a:gd name="connsiteY114" fmla="*/ 1389888 h 5322895"/>
              <a:gd name="connsiteX115" fmla="*/ 5029200 w 11611430"/>
              <a:gd name="connsiteY115" fmla="*/ 1380744 h 5322895"/>
              <a:gd name="connsiteX116" fmla="*/ 5102352 w 11611430"/>
              <a:gd name="connsiteY116" fmla="*/ 1362456 h 5322895"/>
              <a:gd name="connsiteX117" fmla="*/ 5129784 w 11611430"/>
              <a:gd name="connsiteY117" fmla="*/ 1344168 h 5322895"/>
              <a:gd name="connsiteX118" fmla="*/ 5175504 w 11611430"/>
              <a:gd name="connsiteY118" fmla="*/ 1335024 h 5322895"/>
              <a:gd name="connsiteX119" fmla="*/ 5202936 w 11611430"/>
              <a:gd name="connsiteY119" fmla="*/ 1325880 h 5322895"/>
              <a:gd name="connsiteX120" fmla="*/ 5276088 w 11611430"/>
              <a:gd name="connsiteY120" fmla="*/ 1307592 h 5322895"/>
              <a:gd name="connsiteX121" fmla="*/ 5303520 w 11611430"/>
              <a:gd name="connsiteY121" fmla="*/ 1298448 h 5322895"/>
              <a:gd name="connsiteX122" fmla="*/ 5367528 w 11611430"/>
              <a:gd name="connsiteY122" fmla="*/ 1289304 h 5322895"/>
              <a:gd name="connsiteX123" fmla="*/ 5687568 w 11611430"/>
              <a:gd name="connsiteY123" fmla="*/ 896112 h 5322895"/>
              <a:gd name="connsiteX124" fmla="*/ 5102090 w 11611430"/>
              <a:gd name="connsiteY124" fmla="*/ 427729 h 5322895"/>
              <a:gd name="connsiteX125" fmla="*/ 5108561 w 11611430"/>
              <a:gd name="connsiteY125" fmla="*/ 417150 h 5322895"/>
              <a:gd name="connsiteX126" fmla="*/ 5129784 w 11611430"/>
              <a:gd name="connsiteY126" fmla="*/ 374904 h 5322895"/>
              <a:gd name="connsiteX127" fmla="*/ 0 w 11611430"/>
              <a:gd name="connsiteY127" fmla="*/ 0 h 5322895"/>
              <a:gd name="connsiteX128" fmla="*/ 11611430 w 11611430"/>
              <a:gd name="connsiteY128" fmla="*/ 0 h 5322895"/>
              <a:gd name="connsiteX129" fmla="*/ 11611430 w 11611430"/>
              <a:gd name="connsiteY129" fmla="*/ 4911695 h 5322895"/>
              <a:gd name="connsiteX130" fmla="*/ 11401197 w 11611430"/>
              <a:gd name="connsiteY130" fmla="*/ 4948416 h 5322895"/>
              <a:gd name="connsiteX131" fmla="*/ 11121192 w 11611430"/>
              <a:gd name="connsiteY131" fmla="*/ 4990102 h 5322895"/>
              <a:gd name="connsiteX132" fmla="*/ 10842416 w 11611430"/>
              <a:gd name="connsiteY132" fmla="*/ 5032139 h 5322895"/>
              <a:gd name="connsiteX133" fmla="*/ 10562411 w 11611430"/>
              <a:gd name="connsiteY133" fmla="*/ 5071374 h 5322895"/>
              <a:gd name="connsiteX134" fmla="*/ 10286091 w 11611430"/>
              <a:gd name="connsiteY134" fmla="*/ 5105003 h 5322895"/>
              <a:gd name="connsiteX135" fmla="*/ 10006086 w 11611430"/>
              <a:gd name="connsiteY135" fmla="*/ 5136881 h 5322895"/>
              <a:gd name="connsiteX136" fmla="*/ 9727310 w 11611430"/>
              <a:gd name="connsiteY136" fmla="*/ 5165957 h 5322895"/>
              <a:gd name="connsiteX137" fmla="*/ 9453445 w 11611430"/>
              <a:gd name="connsiteY137" fmla="*/ 5191179 h 5322895"/>
              <a:gd name="connsiteX138" fmla="*/ 9175897 w 11611430"/>
              <a:gd name="connsiteY138" fmla="*/ 5216401 h 5322895"/>
              <a:gd name="connsiteX139" fmla="*/ 8902033 w 11611430"/>
              <a:gd name="connsiteY139" fmla="*/ 5237420 h 5322895"/>
              <a:gd name="connsiteX140" fmla="*/ 8628169 w 11611430"/>
              <a:gd name="connsiteY140" fmla="*/ 5253884 h 5322895"/>
              <a:gd name="connsiteX141" fmla="*/ 8355533 w 11611430"/>
              <a:gd name="connsiteY141" fmla="*/ 5271050 h 5322895"/>
              <a:gd name="connsiteX142" fmla="*/ 8085353 w 11611430"/>
              <a:gd name="connsiteY142" fmla="*/ 5285412 h 5322895"/>
              <a:gd name="connsiteX143" fmla="*/ 7817629 w 11611430"/>
              <a:gd name="connsiteY143" fmla="*/ 5295571 h 5322895"/>
              <a:gd name="connsiteX144" fmla="*/ 7549905 w 11611430"/>
              <a:gd name="connsiteY144" fmla="*/ 5304329 h 5322895"/>
              <a:gd name="connsiteX145" fmla="*/ 7284638 w 11611430"/>
              <a:gd name="connsiteY145" fmla="*/ 5312736 h 5322895"/>
              <a:gd name="connsiteX146" fmla="*/ 7023055 w 11611430"/>
              <a:gd name="connsiteY146" fmla="*/ 5316590 h 5322895"/>
              <a:gd name="connsiteX147" fmla="*/ 6761472 w 11611430"/>
              <a:gd name="connsiteY147" fmla="*/ 5320793 h 5322895"/>
              <a:gd name="connsiteX148" fmla="*/ 6503573 w 11611430"/>
              <a:gd name="connsiteY148" fmla="*/ 5322895 h 5322895"/>
              <a:gd name="connsiteX149" fmla="*/ 6248130 w 11611430"/>
              <a:gd name="connsiteY149" fmla="*/ 5320793 h 5322895"/>
              <a:gd name="connsiteX150" fmla="*/ 5995144 w 11611430"/>
              <a:gd name="connsiteY150" fmla="*/ 5320793 h 5322895"/>
              <a:gd name="connsiteX151" fmla="*/ 5744613 w 11611430"/>
              <a:gd name="connsiteY151" fmla="*/ 5316590 h 5322895"/>
              <a:gd name="connsiteX152" fmla="*/ 5498995 w 11611430"/>
              <a:gd name="connsiteY152" fmla="*/ 5310284 h 5322895"/>
              <a:gd name="connsiteX153" fmla="*/ 5255834 w 11611430"/>
              <a:gd name="connsiteY153" fmla="*/ 5304329 h 5322895"/>
              <a:gd name="connsiteX154" fmla="*/ 5017584 w 11611430"/>
              <a:gd name="connsiteY154" fmla="*/ 5297673 h 5322895"/>
              <a:gd name="connsiteX155" fmla="*/ 4785514 w 11611430"/>
              <a:gd name="connsiteY155" fmla="*/ 5287726 h 5322895"/>
              <a:gd name="connsiteX156" fmla="*/ 4601443 w 11611430"/>
              <a:gd name="connsiteY156" fmla="*/ 4972173 h 5322895"/>
              <a:gd name="connsiteX157" fmla="*/ 4514210 w 11611430"/>
              <a:gd name="connsiteY157" fmla="*/ 4830422 h 5322895"/>
              <a:gd name="connsiteX158" fmla="*/ 4416076 w 11611430"/>
              <a:gd name="connsiteY158" fmla="*/ 4732288 h 5322895"/>
              <a:gd name="connsiteX159" fmla="*/ 4274325 w 11611430"/>
              <a:gd name="connsiteY159" fmla="*/ 4557826 h 5322895"/>
              <a:gd name="connsiteX160" fmla="*/ 4241613 w 11611430"/>
              <a:gd name="connsiteY160" fmla="*/ 4525113 h 5322895"/>
              <a:gd name="connsiteX161" fmla="*/ 4208902 w 11611430"/>
              <a:gd name="connsiteY161" fmla="*/ 4481499 h 5322895"/>
              <a:gd name="connsiteX162" fmla="*/ 4154382 w 11611430"/>
              <a:gd name="connsiteY162" fmla="*/ 4437883 h 5322895"/>
              <a:gd name="connsiteX163" fmla="*/ 4110766 w 11611430"/>
              <a:gd name="connsiteY163" fmla="*/ 4416075 h 5322895"/>
              <a:gd name="connsiteX164" fmla="*/ 4078054 w 11611430"/>
              <a:gd name="connsiteY164" fmla="*/ 4394267 h 5322895"/>
              <a:gd name="connsiteX165" fmla="*/ 4034439 w 11611430"/>
              <a:gd name="connsiteY165" fmla="*/ 4361556 h 5322895"/>
              <a:gd name="connsiteX166" fmla="*/ 3958111 w 11611430"/>
              <a:gd name="connsiteY166" fmla="*/ 4339747 h 5322895"/>
              <a:gd name="connsiteX167" fmla="*/ 3892688 w 11611430"/>
              <a:gd name="connsiteY167" fmla="*/ 4328844 h 5322895"/>
              <a:gd name="connsiteX168" fmla="*/ 3718226 w 11611430"/>
              <a:gd name="connsiteY168" fmla="*/ 4307036 h 5322895"/>
              <a:gd name="connsiteX169" fmla="*/ 3641899 w 11611430"/>
              <a:gd name="connsiteY169" fmla="*/ 4274324 h 5322895"/>
              <a:gd name="connsiteX170" fmla="*/ 3620091 w 11611430"/>
              <a:gd name="connsiteY170" fmla="*/ 4252517 h 5322895"/>
              <a:gd name="connsiteX171" fmla="*/ 3565572 w 11611430"/>
              <a:gd name="connsiteY171" fmla="*/ 4230709 h 5322895"/>
              <a:gd name="connsiteX172" fmla="*/ 3500148 w 11611430"/>
              <a:gd name="connsiteY172" fmla="*/ 4208901 h 5322895"/>
              <a:gd name="connsiteX173" fmla="*/ 3478341 w 11611430"/>
              <a:gd name="connsiteY173" fmla="*/ 4176190 h 5322895"/>
              <a:gd name="connsiteX174" fmla="*/ 3543764 w 11611430"/>
              <a:gd name="connsiteY174" fmla="*/ 4132574 h 5322895"/>
              <a:gd name="connsiteX175" fmla="*/ 3445629 w 11611430"/>
              <a:gd name="connsiteY175" fmla="*/ 4121670 h 5322895"/>
              <a:gd name="connsiteX176" fmla="*/ 3391109 w 11611430"/>
              <a:gd name="connsiteY176" fmla="*/ 4132574 h 5322895"/>
              <a:gd name="connsiteX177" fmla="*/ 3303878 w 11611430"/>
              <a:gd name="connsiteY177" fmla="*/ 4154381 h 5322895"/>
              <a:gd name="connsiteX178" fmla="*/ 3260263 w 11611430"/>
              <a:gd name="connsiteY178" fmla="*/ 4165285 h 5322895"/>
              <a:gd name="connsiteX179" fmla="*/ 3194839 w 11611430"/>
              <a:gd name="connsiteY179" fmla="*/ 4187093 h 5322895"/>
              <a:gd name="connsiteX180" fmla="*/ 3162128 w 11611430"/>
              <a:gd name="connsiteY180" fmla="*/ 4197997 h 5322895"/>
              <a:gd name="connsiteX181" fmla="*/ 3053089 w 11611430"/>
              <a:gd name="connsiteY181" fmla="*/ 4230709 h 5322895"/>
              <a:gd name="connsiteX182" fmla="*/ 2987666 w 11611430"/>
              <a:gd name="connsiteY182" fmla="*/ 4252517 h 5322895"/>
              <a:gd name="connsiteX183" fmla="*/ 2954954 w 11611430"/>
              <a:gd name="connsiteY183" fmla="*/ 4263420 h 5322895"/>
              <a:gd name="connsiteX184" fmla="*/ 2867723 w 11611430"/>
              <a:gd name="connsiteY184" fmla="*/ 4285228 h 5322895"/>
              <a:gd name="connsiteX185" fmla="*/ 2802300 w 11611430"/>
              <a:gd name="connsiteY185" fmla="*/ 4307036 h 5322895"/>
              <a:gd name="connsiteX186" fmla="*/ 2780492 w 11611430"/>
              <a:gd name="connsiteY186" fmla="*/ 4328844 h 5322895"/>
              <a:gd name="connsiteX187" fmla="*/ 2715069 w 11611430"/>
              <a:gd name="connsiteY187" fmla="*/ 4350652 h 5322895"/>
              <a:gd name="connsiteX188" fmla="*/ 2682357 w 11611430"/>
              <a:gd name="connsiteY188" fmla="*/ 4361556 h 5322895"/>
              <a:gd name="connsiteX189" fmla="*/ 2649646 w 11611430"/>
              <a:gd name="connsiteY189" fmla="*/ 4372459 h 5322895"/>
              <a:gd name="connsiteX190" fmla="*/ 2616933 w 11611430"/>
              <a:gd name="connsiteY190" fmla="*/ 4383363 h 5322895"/>
              <a:gd name="connsiteX191" fmla="*/ 2595126 w 11611430"/>
              <a:gd name="connsiteY191" fmla="*/ 4405171 h 5322895"/>
              <a:gd name="connsiteX192" fmla="*/ 2529703 w 11611430"/>
              <a:gd name="connsiteY192" fmla="*/ 4437883 h 5322895"/>
              <a:gd name="connsiteX193" fmla="*/ 2486087 w 11611430"/>
              <a:gd name="connsiteY193" fmla="*/ 4481499 h 5322895"/>
              <a:gd name="connsiteX194" fmla="*/ 2453375 w 11611430"/>
              <a:gd name="connsiteY194" fmla="*/ 4514210 h 5322895"/>
              <a:gd name="connsiteX195" fmla="*/ 2420664 w 11611430"/>
              <a:gd name="connsiteY195" fmla="*/ 4536017 h 5322895"/>
              <a:gd name="connsiteX196" fmla="*/ 2398856 w 11611430"/>
              <a:gd name="connsiteY196" fmla="*/ 4568729 h 5322895"/>
              <a:gd name="connsiteX197" fmla="*/ 2377048 w 11611430"/>
              <a:gd name="connsiteY197" fmla="*/ 4590537 h 5322895"/>
              <a:gd name="connsiteX198" fmla="*/ 2366144 w 11611430"/>
              <a:gd name="connsiteY198" fmla="*/ 4623249 h 5322895"/>
              <a:gd name="connsiteX199" fmla="*/ 2344336 w 11611430"/>
              <a:gd name="connsiteY199" fmla="*/ 4666865 h 5322895"/>
              <a:gd name="connsiteX200" fmla="*/ 2322528 w 11611430"/>
              <a:gd name="connsiteY200" fmla="*/ 4732288 h 5322895"/>
              <a:gd name="connsiteX201" fmla="*/ 2300721 w 11611430"/>
              <a:gd name="connsiteY201" fmla="*/ 4764999 h 5322895"/>
              <a:gd name="connsiteX202" fmla="*/ 2268010 w 11611430"/>
              <a:gd name="connsiteY202" fmla="*/ 4852231 h 5322895"/>
              <a:gd name="connsiteX203" fmla="*/ 2235297 w 11611430"/>
              <a:gd name="connsiteY203" fmla="*/ 4993981 h 5322895"/>
              <a:gd name="connsiteX204" fmla="*/ 2230567 w 11611430"/>
              <a:gd name="connsiteY204" fmla="*/ 5079209 h 5322895"/>
              <a:gd name="connsiteX205" fmla="*/ 2229538 w 11611430"/>
              <a:gd name="connsiteY205" fmla="*/ 5104344 h 5322895"/>
              <a:gd name="connsiteX206" fmla="*/ 1932621 w 11611430"/>
              <a:gd name="connsiteY206" fmla="*/ 5071374 h 5322895"/>
              <a:gd name="connsiteX207" fmla="*/ 1609634 w 11611430"/>
              <a:gd name="connsiteY207" fmla="*/ 5033891 h 5322895"/>
              <a:gd name="connsiteX208" fmla="*/ 1328757 w 11611430"/>
              <a:gd name="connsiteY208" fmla="*/ 4998467 h 5322895"/>
              <a:gd name="connsiteX209" fmla="*/ 852652 w 11611430"/>
              <a:gd name="connsiteY209" fmla="*/ 4694887 h 5322895"/>
              <a:gd name="connsiteX210" fmla="*/ 857930 w 11611430"/>
              <a:gd name="connsiteY210" fmla="*/ 4685713 h 5322895"/>
              <a:gd name="connsiteX211" fmla="*/ 0 w 11611430"/>
              <a:gd name="connsiteY211" fmla="*/ 4192161 h 5322895"/>
              <a:gd name="connsiteX212" fmla="*/ 0 w 11611430"/>
              <a:gd name="connsiteY212" fmla="*/ 3753332 h 5322895"/>
              <a:gd name="connsiteX213" fmla="*/ 0 w 11611430"/>
              <a:gd name="connsiteY213" fmla="*/ 3571886 h 5322895"/>
              <a:gd name="connsiteX214" fmla="*/ 0 w 11611430"/>
              <a:gd name="connsiteY214" fmla="*/ 471948 h 5322895"/>
              <a:gd name="connsiteX215" fmla="*/ 0 w 11611430"/>
              <a:gd name="connsiteY21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Lst>
            <a:rect l="l" t="t" r="r" b="b"/>
            <a:pathLst>
              <a:path w="11611430" h="5322895">
                <a:moveTo>
                  <a:pt x="0" y="4244906"/>
                </a:moveTo>
                <a:lnTo>
                  <a:pt x="789221" y="4698931"/>
                </a:lnTo>
                <a:lnTo>
                  <a:pt x="784809" y="4705851"/>
                </a:lnTo>
                <a:lnTo>
                  <a:pt x="1222108" y="4984686"/>
                </a:lnTo>
                <a:lnTo>
                  <a:pt x="1039799" y="4961027"/>
                </a:lnTo>
                <a:lnTo>
                  <a:pt x="797865" y="4927397"/>
                </a:lnTo>
                <a:lnTo>
                  <a:pt x="579265" y="4895519"/>
                </a:lnTo>
                <a:lnTo>
                  <a:pt x="395052" y="4868896"/>
                </a:lnTo>
                <a:lnTo>
                  <a:pt x="240312" y="4843673"/>
                </a:lnTo>
                <a:lnTo>
                  <a:pt x="27853" y="4807592"/>
                </a:lnTo>
                <a:lnTo>
                  <a:pt x="0" y="4802879"/>
                </a:lnTo>
                <a:close/>
                <a:moveTo>
                  <a:pt x="4296623" y="1548702"/>
                </a:moveTo>
                <a:lnTo>
                  <a:pt x="4293181" y="1551087"/>
                </a:lnTo>
                <a:lnTo>
                  <a:pt x="4294099" y="1550404"/>
                </a:lnTo>
                <a:cubicBezTo>
                  <a:pt x="4296167" y="1548940"/>
                  <a:pt x="4297351" y="1548163"/>
                  <a:pt x="4296623" y="1548702"/>
                </a:cubicBezTo>
                <a:close/>
                <a:moveTo>
                  <a:pt x="4453128" y="822960"/>
                </a:moveTo>
                <a:cubicBezTo>
                  <a:pt x="4443984" y="829056"/>
                  <a:pt x="4436122" y="837773"/>
                  <a:pt x="4425696" y="841248"/>
                </a:cubicBezTo>
                <a:cubicBezTo>
                  <a:pt x="4436122" y="837773"/>
                  <a:pt x="4444625" y="830366"/>
                  <a:pt x="4453128" y="822960"/>
                </a:cubicBezTo>
                <a:close/>
                <a:moveTo>
                  <a:pt x="4951493" y="525922"/>
                </a:moveTo>
                <a:lnTo>
                  <a:pt x="4946904" y="548640"/>
                </a:lnTo>
                <a:cubicBezTo>
                  <a:pt x="4942441" y="558683"/>
                  <a:pt x="4934712" y="566928"/>
                  <a:pt x="4928616" y="576072"/>
                </a:cubicBezTo>
                <a:cubicBezTo>
                  <a:pt x="4919472" y="579120"/>
                  <a:pt x="4909806" y="580905"/>
                  <a:pt x="4901184" y="585216"/>
                </a:cubicBezTo>
                <a:cubicBezTo>
                  <a:pt x="4887813" y="591901"/>
                  <a:pt x="4845460" y="624723"/>
                  <a:pt x="4837176" y="630936"/>
                </a:cubicBezTo>
                <a:cubicBezTo>
                  <a:pt x="4819592" y="644124"/>
                  <a:pt x="4800601" y="655320"/>
                  <a:pt x="4782312" y="667512"/>
                </a:cubicBezTo>
                <a:cubicBezTo>
                  <a:pt x="4754782" y="685866"/>
                  <a:pt x="4698165" y="709354"/>
                  <a:pt x="4663440" y="722376"/>
                </a:cubicBezTo>
                <a:cubicBezTo>
                  <a:pt x="4654415" y="725760"/>
                  <a:pt x="4644629" y="727209"/>
                  <a:pt x="4636009" y="731520"/>
                </a:cubicBezTo>
                <a:cubicBezTo>
                  <a:pt x="4626179" y="736435"/>
                  <a:pt x="4618406" y="744893"/>
                  <a:pt x="4608576" y="749808"/>
                </a:cubicBezTo>
                <a:cubicBezTo>
                  <a:pt x="4593895" y="757149"/>
                  <a:pt x="4577537" y="760755"/>
                  <a:pt x="4562856" y="768096"/>
                </a:cubicBezTo>
                <a:cubicBezTo>
                  <a:pt x="4475913" y="811568"/>
                  <a:pt x="4622104" y="757491"/>
                  <a:pt x="4480560" y="804672"/>
                </a:cubicBezTo>
                <a:cubicBezTo>
                  <a:pt x="4470134" y="808148"/>
                  <a:pt x="4461631" y="815554"/>
                  <a:pt x="4453128" y="822960"/>
                </a:cubicBezTo>
                <a:cubicBezTo>
                  <a:pt x="4471416" y="810768"/>
                  <a:pt x="4488333" y="796214"/>
                  <a:pt x="4507992" y="786384"/>
                </a:cubicBezTo>
                <a:lnTo>
                  <a:pt x="4522382" y="780996"/>
                </a:lnTo>
                <a:lnTo>
                  <a:pt x="4535424" y="777240"/>
                </a:lnTo>
                <a:lnTo>
                  <a:pt x="4537453" y="775888"/>
                </a:lnTo>
                <a:lnTo>
                  <a:pt x="4544222" y="777042"/>
                </a:lnTo>
                <a:cubicBezTo>
                  <a:pt x="4545166" y="777651"/>
                  <a:pt x="4545376" y="777515"/>
                  <a:pt x="4547575" y="773891"/>
                </a:cubicBezTo>
                <a:lnTo>
                  <a:pt x="4552471" y="765876"/>
                </a:lnTo>
                <a:lnTo>
                  <a:pt x="4562856" y="758952"/>
                </a:lnTo>
                <a:cubicBezTo>
                  <a:pt x="4571477" y="754641"/>
                  <a:pt x="4581667" y="754119"/>
                  <a:pt x="4590288" y="749808"/>
                </a:cubicBezTo>
                <a:cubicBezTo>
                  <a:pt x="4600118" y="744893"/>
                  <a:pt x="4607890" y="736435"/>
                  <a:pt x="4617720" y="731520"/>
                </a:cubicBezTo>
                <a:cubicBezTo>
                  <a:pt x="4632401" y="724179"/>
                  <a:pt x="4648759" y="720573"/>
                  <a:pt x="4663440" y="713232"/>
                </a:cubicBezTo>
                <a:cubicBezTo>
                  <a:pt x="4673270" y="708317"/>
                  <a:pt x="4681042" y="699859"/>
                  <a:pt x="4690872" y="694944"/>
                </a:cubicBezTo>
                <a:cubicBezTo>
                  <a:pt x="4699493" y="690633"/>
                  <a:pt x="4709683" y="690111"/>
                  <a:pt x="4718305" y="685800"/>
                </a:cubicBezTo>
                <a:cubicBezTo>
                  <a:pt x="4728135" y="680885"/>
                  <a:pt x="4736194" y="672964"/>
                  <a:pt x="4745736" y="667512"/>
                </a:cubicBezTo>
                <a:cubicBezTo>
                  <a:pt x="4757571" y="660749"/>
                  <a:pt x="4771407" y="657403"/>
                  <a:pt x="4782312" y="649224"/>
                </a:cubicBezTo>
                <a:cubicBezTo>
                  <a:pt x="4796106" y="638879"/>
                  <a:pt x="4806696" y="624840"/>
                  <a:pt x="4818888" y="612648"/>
                </a:cubicBezTo>
                <a:cubicBezTo>
                  <a:pt x="4839221" y="592315"/>
                  <a:pt x="4866796" y="580697"/>
                  <a:pt x="4892040" y="566928"/>
                </a:cubicBezTo>
                <a:cubicBezTo>
                  <a:pt x="4900502" y="562313"/>
                  <a:pt x="4911452" y="563131"/>
                  <a:pt x="4919472" y="557784"/>
                </a:cubicBezTo>
                <a:cubicBezTo>
                  <a:pt x="4930232" y="550611"/>
                  <a:pt x="4937760" y="539496"/>
                  <a:pt x="4946904" y="530352"/>
                </a:cubicBezTo>
                <a:close/>
                <a:moveTo>
                  <a:pt x="5129784" y="374904"/>
                </a:moveTo>
                <a:lnTo>
                  <a:pt x="5047488" y="384048"/>
                </a:lnTo>
                <a:lnTo>
                  <a:pt x="5102090" y="427729"/>
                </a:lnTo>
                <a:lnTo>
                  <a:pt x="5084064" y="457200"/>
                </a:lnTo>
                <a:cubicBezTo>
                  <a:pt x="5078043" y="464726"/>
                  <a:pt x="5065253" y="462033"/>
                  <a:pt x="5056632" y="466344"/>
                </a:cubicBezTo>
                <a:cubicBezTo>
                  <a:pt x="5046802" y="471259"/>
                  <a:pt x="5039030" y="479717"/>
                  <a:pt x="5029200" y="484632"/>
                </a:cubicBezTo>
                <a:cubicBezTo>
                  <a:pt x="4988956" y="504754"/>
                  <a:pt x="5000279" y="480520"/>
                  <a:pt x="4965109" y="512775"/>
                </a:cubicBezTo>
                <a:lnTo>
                  <a:pt x="4951493" y="525922"/>
                </a:lnTo>
                <a:lnTo>
                  <a:pt x="4952969" y="518612"/>
                </a:lnTo>
                <a:cubicBezTo>
                  <a:pt x="4954558" y="508435"/>
                  <a:pt x="4957172" y="499123"/>
                  <a:pt x="4965192" y="493776"/>
                </a:cubicBezTo>
                <a:lnTo>
                  <a:pt x="4992624" y="475488"/>
                </a:lnTo>
                <a:cubicBezTo>
                  <a:pt x="4998720" y="466344"/>
                  <a:pt x="5005997" y="457886"/>
                  <a:pt x="5010912" y="448056"/>
                </a:cubicBezTo>
                <a:cubicBezTo>
                  <a:pt x="5015223" y="439435"/>
                  <a:pt x="5029695" y="420624"/>
                  <a:pt x="5020056" y="420624"/>
                </a:cubicBezTo>
                <a:cubicBezTo>
                  <a:pt x="5009066" y="420624"/>
                  <a:pt x="5009539" y="440285"/>
                  <a:pt x="5001768" y="448056"/>
                </a:cubicBezTo>
                <a:cubicBezTo>
                  <a:pt x="4993997" y="455827"/>
                  <a:pt x="4982550" y="459043"/>
                  <a:pt x="4974336" y="466344"/>
                </a:cubicBezTo>
                <a:cubicBezTo>
                  <a:pt x="4955006" y="483527"/>
                  <a:pt x="4940991" y="506862"/>
                  <a:pt x="4919472" y="521208"/>
                </a:cubicBezTo>
                <a:lnTo>
                  <a:pt x="4782312" y="612648"/>
                </a:lnTo>
                <a:lnTo>
                  <a:pt x="4754880" y="630936"/>
                </a:lnTo>
                <a:cubicBezTo>
                  <a:pt x="4745736" y="637032"/>
                  <a:pt x="4737874" y="645749"/>
                  <a:pt x="4727448" y="649224"/>
                </a:cubicBezTo>
                <a:cubicBezTo>
                  <a:pt x="4718305" y="652272"/>
                  <a:pt x="4708637" y="654057"/>
                  <a:pt x="4700016" y="658368"/>
                </a:cubicBezTo>
                <a:cubicBezTo>
                  <a:pt x="4629112" y="693820"/>
                  <a:pt x="4714103" y="662816"/>
                  <a:pt x="4645152" y="685800"/>
                </a:cubicBezTo>
                <a:cubicBezTo>
                  <a:pt x="4583472" y="747480"/>
                  <a:pt x="4614824" y="732485"/>
                  <a:pt x="4562856" y="749808"/>
                </a:cubicBezTo>
                <a:cubicBezTo>
                  <a:pt x="4558408" y="756480"/>
                  <a:pt x="4555137" y="761595"/>
                  <a:pt x="4552704" y="765494"/>
                </a:cubicBezTo>
                <a:lnTo>
                  <a:pt x="4552471" y="765876"/>
                </a:lnTo>
                <a:lnTo>
                  <a:pt x="4537453" y="775888"/>
                </a:lnTo>
                <a:lnTo>
                  <a:pt x="4536471" y="775721"/>
                </a:lnTo>
                <a:lnTo>
                  <a:pt x="4522382" y="780996"/>
                </a:lnTo>
                <a:lnTo>
                  <a:pt x="4507401" y="785310"/>
                </a:lnTo>
                <a:cubicBezTo>
                  <a:pt x="4497892" y="787567"/>
                  <a:pt x="4488580" y="790182"/>
                  <a:pt x="4480560" y="795528"/>
                </a:cubicBezTo>
                <a:cubicBezTo>
                  <a:pt x="4471416" y="801624"/>
                  <a:pt x="4461571" y="806781"/>
                  <a:pt x="4453128" y="813816"/>
                </a:cubicBezTo>
                <a:cubicBezTo>
                  <a:pt x="4443194" y="822095"/>
                  <a:pt x="4413428" y="845337"/>
                  <a:pt x="4425696" y="841248"/>
                </a:cubicBezTo>
                <a:cubicBezTo>
                  <a:pt x="4416552" y="844296"/>
                  <a:pt x="4406726" y="845777"/>
                  <a:pt x="4398264" y="850392"/>
                </a:cubicBezTo>
                <a:cubicBezTo>
                  <a:pt x="4373020" y="864161"/>
                  <a:pt x="4345446" y="875779"/>
                  <a:pt x="4325112" y="896112"/>
                </a:cubicBezTo>
                <a:cubicBezTo>
                  <a:pt x="4290864" y="930360"/>
                  <a:pt x="4309948" y="919455"/>
                  <a:pt x="4270248" y="932688"/>
                </a:cubicBezTo>
                <a:cubicBezTo>
                  <a:pt x="4260231" y="942706"/>
                  <a:pt x="4252997" y="949883"/>
                  <a:pt x="4247885" y="954922"/>
                </a:cubicBezTo>
                <a:lnTo>
                  <a:pt x="4239181" y="963417"/>
                </a:lnTo>
                <a:lnTo>
                  <a:pt x="4237347" y="965126"/>
                </a:lnTo>
                <a:cubicBezTo>
                  <a:pt x="4236632" y="965827"/>
                  <a:pt x="4236711" y="965796"/>
                  <a:pt x="4238245" y="964330"/>
                </a:cubicBezTo>
                <a:lnTo>
                  <a:pt x="4239181" y="963417"/>
                </a:lnTo>
                <a:lnTo>
                  <a:pt x="4241205" y="961530"/>
                </a:lnTo>
                <a:cubicBezTo>
                  <a:pt x="4247749" y="955680"/>
                  <a:pt x="4256355" y="949361"/>
                  <a:pt x="4224528" y="987552"/>
                </a:cubicBezTo>
                <a:cubicBezTo>
                  <a:pt x="4202526" y="1013954"/>
                  <a:pt x="4196637" y="1015290"/>
                  <a:pt x="4169664" y="1033272"/>
                </a:cubicBezTo>
                <a:cubicBezTo>
                  <a:pt x="4163568" y="1042416"/>
                  <a:pt x="4159147" y="1052933"/>
                  <a:pt x="4151376" y="1060704"/>
                </a:cubicBezTo>
                <a:cubicBezTo>
                  <a:pt x="4143605" y="1068475"/>
                  <a:pt x="4131181" y="1070721"/>
                  <a:pt x="4123944" y="1078992"/>
                </a:cubicBezTo>
                <a:cubicBezTo>
                  <a:pt x="4109470" y="1095533"/>
                  <a:pt x="4099560" y="1115568"/>
                  <a:pt x="4087368" y="1133856"/>
                </a:cubicBezTo>
                <a:lnTo>
                  <a:pt x="4069080" y="1161288"/>
                </a:lnTo>
                <a:cubicBezTo>
                  <a:pt x="4062984" y="1170432"/>
                  <a:pt x="4054267" y="1178294"/>
                  <a:pt x="4050792" y="1188720"/>
                </a:cubicBezTo>
                <a:lnTo>
                  <a:pt x="4023360" y="1271016"/>
                </a:lnTo>
                <a:lnTo>
                  <a:pt x="4014216" y="1298448"/>
                </a:lnTo>
                <a:cubicBezTo>
                  <a:pt x="4014289" y="1299545"/>
                  <a:pt x="4019996" y="1452949"/>
                  <a:pt x="4032504" y="1490472"/>
                </a:cubicBezTo>
                <a:cubicBezTo>
                  <a:pt x="4035979" y="1500898"/>
                  <a:pt x="4044696" y="1508760"/>
                  <a:pt x="4050792" y="1517904"/>
                </a:cubicBezTo>
                <a:cubicBezTo>
                  <a:pt x="4054773" y="1537809"/>
                  <a:pt x="4056490" y="1576567"/>
                  <a:pt x="4078224" y="1591056"/>
                </a:cubicBezTo>
                <a:cubicBezTo>
                  <a:pt x="4088681" y="1598027"/>
                  <a:pt x="4102608" y="1597152"/>
                  <a:pt x="4114800" y="1600200"/>
                </a:cubicBezTo>
                <a:cubicBezTo>
                  <a:pt x="4136136" y="1597152"/>
                  <a:pt x="4157549" y="1594599"/>
                  <a:pt x="4178808" y="1591056"/>
                </a:cubicBezTo>
                <a:cubicBezTo>
                  <a:pt x="4213634" y="1585252"/>
                  <a:pt x="4228224" y="1580988"/>
                  <a:pt x="4261104" y="1572768"/>
                </a:cubicBezTo>
                <a:cubicBezTo>
                  <a:pt x="4273586" y="1564447"/>
                  <a:pt x="4282102" y="1558701"/>
                  <a:pt x="4287679" y="1554899"/>
                </a:cubicBezTo>
                <a:lnTo>
                  <a:pt x="4293181" y="1551087"/>
                </a:lnTo>
                <a:lnTo>
                  <a:pt x="4286267" y="1556232"/>
                </a:lnTo>
                <a:cubicBezTo>
                  <a:pt x="4275026" y="1565076"/>
                  <a:pt x="4266065" y="1574860"/>
                  <a:pt x="4325112" y="1545336"/>
                </a:cubicBezTo>
                <a:cubicBezTo>
                  <a:pt x="4344771" y="1535506"/>
                  <a:pt x="4361688" y="1520952"/>
                  <a:pt x="4379976" y="1508760"/>
                </a:cubicBezTo>
                <a:cubicBezTo>
                  <a:pt x="4389120" y="1502664"/>
                  <a:pt x="4396982" y="1493947"/>
                  <a:pt x="4407408" y="1490472"/>
                </a:cubicBezTo>
                <a:cubicBezTo>
                  <a:pt x="4416552" y="1487424"/>
                  <a:pt x="4426414" y="1486009"/>
                  <a:pt x="4434840" y="1481328"/>
                </a:cubicBezTo>
                <a:cubicBezTo>
                  <a:pt x="4436160" y="1480595"/>
                  <a:pt x="4510285" y="1427664"/>
                  <a:pt x="4526280" y="1426464"/>
                </a:cubicBezTo>
                <a:cubicBezTo>
                  <a:pt x="4635743" y="1418254"/>
                  <a:pt x="4745736" y="1420368"/>
                  <a:pt x="4855464" y="1417320"/>
                </a:cubicBezTo>
                <a:cubicBezTo>
                  <a:pt x="4917217" y="1396736"/>
                  <a:pt x="4841203" y="1420489"/>
                  <a:pt x="4937760" y="1399032"/>
                </a:cubicBezTo>
                <a:cubicBezTo>
                  <a:pt x="4947169" y="1396941"/>
                  <a:pt x="4955741" y="1391778"/>
                  <a:pt x="4965192" y="1389888"/>
                </a:cubicBezTo>
                <a:cubicBezTo>
                  <a:pt x="4986326" y="1385661"/>
                  <a:pt x="5008066" y="1384971"/>
                  <a:pt x="5029200" y="1380744"/>
                </a:cubicBezTo>
                <a:cubicBezTo>
                  <a:pt x="5053846" y="1375815"/>
                  <a:pt x="5102352" y="1362456"/>
                  <a:pt x="5102352" y="1362456"/>
                </a:cubicBezTo>
                <a:cubicBezTo>
                  <a:pt x="5111496" y="1356360"/>
                  <a:pt x="5119494" y="1348027"/>
                  <a:pt x="5129784" y="1344168"/>
                </a:cubicBezTo>
                <a:cubicBezTo>
                  <a:pt x="5144336" y="1338711"/>
                  <a:pt x="5160426" y="1338793"/>
                  <a:pt x="5175504" y="1335024"/>
                </a:cubicBezTo>
                <a:cubicBezTo>
                  <a:pt x="5184855" y="1332686"/>
                  <a:pt x="5193637" y="1328416"/>
                  <a:pt x="5202936" y="1325880"/>
                </a:cubicBezTo>
                <a:cubicBezTo>
                  <a:pt x="5227185" y="1319267"/>
                  <a:pt x="5252243" y="1315540"/>
                  <a:pt x="5276088" y="1307592"/>
                </a:cubicBezTo>
                <a:cubicBezTo>
                  <a:pt x="5285232" y="1304544"/>
                  <a:pt x="5294069" y="1300338"/>
                  <a:pt x="5303520" y="1298448"/>
                </a:cubicBezTo>
                <a:cubicBezTo>
                  <a:pt x="5324654" y="1294221"/>
                  <a:pt x="5367528" y="1289304"/>
                  <a:pt x="5367528" y="1289304"/>
                </a:cubicBezTo>
                <a:lnTo>
                  <a:pt x="5687568" y="896112"/>
                </a:lnTo>
                <a:lnTo>
                  <a:pt x="5102090" y="427729"/>
                </a:lnTo>
                <a:lnTo>
                  <a:pt x="5108561" y="417150"/>
                </a:lnTo>
                <a:cubicBezTo>
                  <a:pt x="5115635" y="403068"/>
                  <a:pt x="5122164" y="388620"/>
                  <a:pt x="5129784" y="374904"/>
                </a:cubicBezTo>
                <a:close/>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3" y="4972173"/>
                </a:lnTo>
                <a:cubicBezTo>
                  <a:pt x="4573184" y="4924429"/>
                  <a:pt x="4553441" y="4869653"/>
                  <a:pt x="4514210" y="4830422"/>
                </a:cubicBezTo>
                <a:cubicBezTo>
                  <a:pt x="4481500" y="4797711"/>
                  <a:pt x="4446637" y="4767016"/>
                  <a:pt x="4416076" y="4732288"/>
                </a:cubicBezTo>
                <a:cubicBezTo>
                  <a:pt x="4366574" y="4676037"/>
                  <a:pt x="4327308" y="4610810"/>
                  <a:pt x="4274325" y="4557826"/>
                </a:cubicBezTo>
                <a:cubicBezTo>
                  <a:pt x="4263420" y="4546922"/>
                  <a:pt x="4251649" y="4536822"/>
                  <a:pt x="4241613" y="4525113"/>
                </a:cubicBezTo>
                <a:cubicBezTo>
                  <a:pt x="4229787" y="4511315"/>
                  <a:pt x="4220536" y="4495459"/>
                  <a:pt x="4208902"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28757" y="4998467"/>
                </a:lnTo>
                <a:lnTo>
                  <a:pt x="852652" y="4694887"/>
                </a:lnTo>
                <a:lnTo>
                  <a:pt x="857930" y="4685713"/>
                </a:lnTo>
                <a:lnTo>
                  <a:pt x="0" y="4192161"/>
                </a:lnTo>
                <a:lnTo>
                  <a:pt x="0" y="3753332"/>
                </a:lnTo>
                <a:lnTo>
                  <a:pt x="0" y="3571886"/>
                </a:lnTo>
                <a:lnTo>
                  <a:pt x="0" y="471948"/>
                </a:lnTo>
                <a:lnTo>
                  <a:pt x="0" y="213719"/>
                </a:lnTo>
                <a:close/>
              </a:path>
            </a:pathLst>
          </a:custGeom>
        </p:spPr>
      </p:pic>
      <p:pic>
        <p:nvPicPr>
          <p:cNvPr id="14" name="Picture 13">
            <a:extLst>
              <a:ext uri="{FF2B5EF4-FFF2-40B4-BE49-F238E27FC236}">
                <a16:creationId xmlns:a16="http://schemas.microsoft.com/office/drawing/2014/main" id="{55B5CED2-79C6-4AA0-A3F4-B39DFA29773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a:stretch>
            <a:fillRect/>
          </a:stretch>
        </p:blipFill>
        <p:spPr>
          <a:xfrm>
            <a:off x="0" y="771624"/>
            <a:ext cx="10820225" cy="6086376"/>
          </a:xfrm>
          <a:custGeom>
            <a:avLst/>
            <a:gdLst>
              <a:gd name="connsiteX0" fmla="*/ 492446 w 10820225"/>
              <a:gd name="connsiteY0" fmla="*/ 4251683 h 6086376"/>
              <a:gd name="connsiteX1" fmla="*/ 273416 w 10820225"/>
              <a:gd name="connsiteY1" fmla="*/ 4264460 h 6086376"/>
              <a:gd name="connsiteX2" fmla="*/ 210835 w 10820225"/>
              <a:gd name="connsiteY2" fmla="*/ 4315565 h 6086376"/>
              <a:gd name="connsiteX3" fmla="*/ 179545 w 10820225"/>
              <a:gd name="connsiteY3" fmla="*/ 4341116 h 6086376"/>
              <a:gd name="connsiteX4" fmla="*/ 195191 w 10820225"/>
              <a:gd name="connsiteY4" fmla="*/ 4468877 h 6086376"/>
              <a:gd name="connsiteX5" fmla="*/ 289060 w 10820225"/>
              <a:gd name="connsiteY5" fmla="*/ 4494430 h 6086376"/>
              <a:gd name="connsiteX6" fmla="*/ 445511 w 10820225"/>
              <a:gd name="connsiteY6" fmla="*/ 4481653 h 6086376"/>
              <a:gd name="connsiteX7" fmla="*/ 539381 w 10820225"/>
              <a:gd name="connsiteY7" fmla="*/ 4417773 h 6086376"/>
              <a:gd name="connsiteX8" fmla="*/ 633251 w 10820225"/>
              <a:gd name="connsiteY8" fmla="*/ 4353893 h 6086376"/>
              <a:gd name="connsiteX9" fmla="*/ 523736 w 10820225"/>
              <a:gd name="connsiteY9" fmla="*/ 4277237 h 6086376"/>
              <a:gd name="connsiteX10" fmla="*/ 492446 w 10820225"/>
              <a:gd name="connsiteY10" fmla="*/ 4251683 h 6086376"/>
              <a:gd name="connsiteX11" fmla="*/ 5336325 w 10820225"/>
              <a:gd name="connsiteY11" fmla="*/ 0 h 6086376"/>
              <a:gd name="connsiteX12" fmla="*/ 10820225 w 10820225"/>
              <a:gd name="connsiteY12" fmla="*/ 0 h 6086376"/>
              <a:gd name="connsiteX13" fmla="*/ 10820225 w 10820225"/>
              <a:gd name="connsiteY13" fmla="*/ 6086376 h 6086376"/>
              <a:gd name="connsiteX14" fmla="*/ 0 w 10820225"/>
              <a:gd name="connsiteY14" fmla="*/ 6086376 h 6086376"/>
              <a:gd name="connsiteX15" fmla="*/ 0 w 10820225"/>
              <a:gd name="connsiteY15" fmla="*/ 3659902 h 6086376"/>
              <a:gd name="connsiteX16" fmla="*/ 96311 w 10820225"/>
              <a:gd name="connsiteY16" fmla="*/ 3701435 h 6086376"/>
              <a:gd name="connsiteX17" fmla="*/ 635177 w 10820225"/>
              <a:gd name="connsiteY17" fmla="*/ 3851182 h 6086376"/>
              <a:gd name="connsiteX18" fmla="*/ 737972 w 10820225"/>
              <a:gd name="connsiteY18" fmla="*/ 3865227 h 6086376"/>
              <a:gd name="connsiteX19" fmla="*/ 422167 w 10820225"/>
              <a:gd name="connsiteY19" fmla="*/ 3861178 h 6086376"/>
              <a:gd name="connsiteX20" fmla="*/ 379951 w 10820225"/>
              <a:gd name="connsiteY20" fmla="*/ 3850624 h 6086376"/>
              <a:gd name="connsiteX21" fmla="*/ 327179 w 10820225"/>
              <a:gd name="connsiteY21" fmla="*/ 3840069 h 6086376"/>
              <a:gd name="connsiteX22" fmla="*/ 295517 w 10820225"/>
              <a:gd name="connsiteY22" fmla="*/ 3829515 h 6086376"/>
              <a:gd name="connsiteX23" fmla="*/ 200530 w 10820225"/>
              <a:gd name="connsiteY23" fmla="*/ 3808407 h 6086376"/>
              <a:gd name="connsiteX24" fmla="*/ 84434 w 10820225"/>
              <a:gd name="connsiteY24" fmla="*/ 3818961 h 6086376"/>
              <a:gd name="connsiteX25" fmla="*/ 105542 w 10820225"/>
              <a:gd name="connsiteY25" fmla="*/ 3882286 h 6086376"/>
              <a:gd name="connsiteX26" fmla="*/ 168867 w 10820225"/>
              <a:gd name="connsiteY26" fmla="*/ 3903394 h 6086376"/>
              <a:gd name="connsiteX27" fmla="*/ 189975 w 10820225"/>
              <a:gd name="connsiteY27" fmla="*/ 3924503 h 6086376"/>
              <a:gd name="connsiteX28" fmla="*/ 221638 w 10820225"/>
              <a:gd name="connsiteY28" fmla="*/ 3945611 h 6086376"/>
              <a:gd name="connsiteX29" fmla="*/ 263855 w 10820225"/>
              <a:gd name="connsiteY29" fmla="*/ 3998382 h 6086376"/>
              <a:gd name="connsiteX30" fmla="*/ 295517 w 10820225"/>
              <a:gd name="connsiteY30" fmla="*/ 4008937 h 6086376"/>
              <a:gd name="connsiteX31" fmla="*/ 348288 w 10820225"/>
              <a:gd name="connsiteY31" fmla="*/ 4061707 h 6086376"/>
              <a:gd name="connsiteX32" fmla="*/ 369396 w 10820225"/>
              <a:gd name="connsiteY32" fmla="*/ 4125032 h 6086376"/>
              <a:gd name="connsiteX33" fmla="*/ 496047 w 10820225"/>
              <a:gd name="connsiteY33" fmla="*/ 4135586 h 6086376"/>
              <a:gd name="connsiteX34" fmla="*/ 559371 w 10820225"/>
              <a:gd name="connsiteY34" fmla="*/ 4167249 h 6086376"/>
              <a:gd name="connsiteX35" fmla="*/ 622696 w 10820225"/>
              <a:gd name="connsiteY35" fmla="*/ 4198911 h 6086376"/>
              <a:gd name="connsiteX36" fmla="*/ 643805 w 10820225"/>
              <a:gd name="connsiteY36" fmla="*/ 4220020 h 6086376"/>
              <a:gd name="connsiteX37" fmla="*/ 675467 w 10820225"/>
              <a:gd name="connsiteY37" fmla="*/ 4230574 h 6086376"/>
              <a:gd name="connsiteX38" fmla="*/ 707130 w 10820225"/>
              <a:gd name="connsiteY38" fmla="*/ 4251682 h 6086376"/>
              <a:gd name="connsiteX39" fmla="*/ 770455 w 10820225"/>
              <a:gd name="connsiteY39" fmla="*/ 4283345 h 6086376"/>
              <a:gd name="connsiteX40" fmla="*/ 812671 w 10820225"/>
              <a:gd name="connsiteY40" fmla="*/ 4336116 h 6086376"/>
              <a:gd name="connsiteX41" fmla="*/ 844334 w 10820225"/>
              <a:gd name="connsiteY41" fmla="*/ 4357224 h 6086376"/>
              <a:gd name="connsiteX42" fmla="*/ 886551 w 10820225"/>
              <a:gd name="connsiteY42" fmla="*/ 4409995 h 6086376"/>
              <a:gd name="connsiteX43" fmla="*/ 960430 w 10820225"/>
              <a:gd name="connsiteY43" fmla="*/ 4441658 h 6086376"/>
              <a:gd name="connsiteX44" fmla="*/ 1530356 w 10820225"/>
              <a:gd name="connsiteY44" fmla="*/ 4409995 h 6086376"/>
              <a:gd name="connsiteX45" fmla="*/ 1551463 w 10820225"/>
              <a:gd name="connsiteY45" fmla="*/ 4388886 h 6086376"/>
              <a:gd name="connsiteX46" fmla="*/ 1583126 w 10820225"/>
              <a:gd name="connsiteY46" fmla="*/ 4367778 h 6086376"/>
              <a:gd name="connsiteX47" fmla="*/ 1604235 w 10820225"/>
              <a:gd name="connsiteY47" fmla="*/ 4346669 h 6086376"/>
              <a:gd name="connsiteX48" fmla="*/ 1688668 w 10820225"/>
              <a:gd name="connsiteY48" fmla="*/ 4325561 h 6086376"/>
              <a:gd name="connsiteX49" fmla="*/ 1751993 w 10820225"/>
              <a:gd name="connsiteY49" fmla="*/ 4293899 h 6086376"/>
              <a:gd name="connsiteX50" fmla="*/ 1836426 w 10820225"/>
              <a:gd name="connsiteY50" fmla="*/ 4272790 h 6086376"/>
              <a:gd name="connsiteX51" fmla="*/ 2015847 w 10820225"/>
              <a:gd name="connsiteY51" fmla="*/ 4262237 h 6086376"/>
              <a:gd name="connsiteX52" fmla="*/ 2047510 w 10820225"/>
              <a:gd name="connsiteY52" fmla="*/ 4251682 h 6086376"/>
              <a:gd name="connsiteX53" fmla="*/ 2131943 w 10820225"/>
              <a:gd name="connsiteY53" fmla="*/ 4241128 h 6086376"/>
              <a:gd name="connsiteX54" fmla="*/ 2163605 w 10820225"/>
              <a:gd name="connsiteY54" fmla="*/ 4220020 h 6086376"/>
              <a:gd name="connsiteX55" fmla="*/ 2205822 w 10820225"/>
              <a:gd name="connsiteY55" fmla="*/ 4209465 h 6086376"/>
              <a:gd name="connsiteX56" fmla="*/ 2269148 w 10820225"/>
              <a:gd name="connsiteY56" fmla="*/ 4177803 h 6086376"/>
              <a:gd name="connsiteX57" fmla="*/ 2300810 w 10820225"/>
              <a:gd name="connsiteY57" fmla="*/ 4156695 h 6086376"/>
              <a:gd name="connsiteX58" fmla="*/ 2343027 w 10820225"/>
              <a:gd name="connsiteY58" fmla="*/ 4135586 h 6086376"/>
              <a:gd name="connsiteX59" fmla="*/ 2374689 w 10820225"/>
              <a:gd name="connsiteY59" fmla="*/ 4114478 h 6086376"/>
              <a:gd name="connsiteX60" fmla="*/ 2416906 w 10820225"/>
              <a:gd name="connsiteY60" fmla="*/ 4093369 h 6086376"/>
              <a:gd name="connsiteX61" fmla="*/ 2448569 w 10820225"/>
              <a:gd name="connsiteY61" fmla="*/ 4061707 h 6086376"/>
              <a:gd name="connsiteX62" fmla="*/ 2511893 w 10820225"/>
              <a:gd name="connsiteY62" fmla="*/ 4030045 h 6086376"/>
              <a:gd name="connsiteX63" fmla="*/ 2543556 w 10820225"/>
              <a:gd name="connsiteY63" fmla="*/ 3998382 h 6086376"/>
              <a:gd name="connsiteX64" fmla="*/ 2575218 w 10820225"/>
              <a:gd name="connsiteY64" fmla="*/ 3987828 h 6086376"/>
              <a:gd name="connsiteX65" fmla="*/ 2617435 w 10820225"/>
              <a:gd name="connsiteY65" fmla="*/ 3945611 h 6086376"/>
              <a:gd name="connsiteX66" fmla="*/ 2638544 w 10820225"/>
              <a:gd name="connsiteY66" fmla="*/ 3924503 h 6086376"/>
              <a:gd name="connsiteX67" fmla="*/ 2680760 w 10820225"/>
              <a:gd name="connsiteY67" fmla="*/ 3892841 h 6086376"/>
              <a:gd name="connsiteX68" fmla="*/ 2712423 w 10820225"/>
              <a:gd name="connsiteY68" fmla="*/ 3871732 h 6086376"/>
              <a:gd name="connsiteX69" fmla="*/ 2775748 w 10820225"/>
              <a:gd name="connsiteY69" fmla="*/ 3787299 h 6086376"/>
              <a:gd name="connsiteX70" fmla="*/ 2796856 w 10820225"/>
              <a:gd name="connsiteY70" fmla="*/ 3766190 h 6086376"/>
              <a:gd name="connsiteX71" fmla="*/ 2839072 w 10820225"/>
              <a:gd name="connsiteY71" fmla="*/ 3692311 h 6086376"/>
              <a:gd name="connsiteX72" fmla="*/ 2860181 w 10820225"/>
              <a:gd name="connsiteY72" fmla="*/ 3671203 h 6086376"/>
              <a:gd name="connsiteX73" fmla="*/ 2881289 w 10820225"/>
              <a:gd name="connsiteY73" fmla="*/ 3639541 h 6086376"/>
              <a:gd name="connsiteX74" fmla="*/ 2891844 w 10820225"/>
              <a:gd name="connsiteY74" fmla="*/ 3607877 h 6086376"/>
              <a:gd name="connsiteX75" fmla="*/ 2923506 w 10820225"/>
              <a:gd name="connsiteY75" fmla="*/ 3586769 h 6086376"/>
              <a:gd name="connsiteX76" fmla="*/ 2944614 w 10820225"/>
              <a:gd name="connsiteY76" fmla="*/ 3544553 h 6086376"/>
              <a:gd name="connsiteX77" fmla="*/ 2976276 w 10820225"/>
              <a:gd name="connsiteY77" fmla="*/ 3523445 h 6086376"/>
              <a:gd name="connsiteX78" fmla="*/ 2986831 w 10820225"/>
              <a:gd name="connsiteY78" fmla="*/ 3481228 h 6086376"/>
              <a:gd name="connsiteX79" fmla="*/ 3039602 w 10820225"/>
              <a:gd name="connsiteY79" fmla="*/ 3428457 h 6086376"/>
              <a:gd name="connsiteX80" fmla="*/ 3071265 w 10820225"/>
              <a:gd name="connsiteY80" fmla="*/ 3322915 h 6086376"/>
              <a:gd name="connsiteX81" fmla="*/ 3081819 w 10820225"/>
              <a:gd name="connsiteY81" fmla="*/ 3291253 h 6086376"/>
              <a:gd name="connsiteX82" fmla="*/ 3081315 w 10820225"/>
              <a:gd name="connsiteY82" fmla="*/ 3282755 h 6086376"/>
              <a:gd name="connsiteX83" fmla="*/ 3243646 w 10820225"/>
              <a:gd name="connsiteY83" fmla="*/ 3150677 h 6086376"/>
              <a:gd name="connsiteX84" fmla="*/ 4084464 w 10820225"/>
              <a:gd name="connsiteY84" fmla="*/ 1333454 h 6086376"/>
              <a:gd name="connsiteX85" fmla="*/ 4061401 w 10820225"/>
              <a:gd name="connsiteY85" fmla="*/ 1006138 h 6086376"/>
              <a:gd name="connsiteX86" fmla="*/ 4008579 w 10820225"/>
              <a:gd name="connsiteY86" fmla="*/ 758994 h 6086376"/>
              <a:gd name="connsiteX87" fmla="*/ 4020549 w 10820225"/>
              <a:gd name="connsiteY87" fmla="*/ 758304 h 6086376"/>
              <a:gd name="connsiteX88" fmla="*/ 4078132 w 10820225"/>
              <a:gd name="connsiteY88" fmla="*/ 752763 h 6086376"/>
              <a:gd name="connsiteX89" fmla="*/ 4104729 w 10820225"/>
              <a:gd name="connsiteY89" fmla="*/ 726167 h 6086376"/>
              <a:gd name="connsiteX90" fmla="*/ 4131325 w 10820225"/>
              <a:gd name="connsiteY90" fmla="*/ 717301 h 6086376"/>
              <a:gd name="connsiteX91" fmla="*/ 4133839 w 10820225"/>
              <a:gd name="connsiteY91" fmla="*/ 713530 h 6086376"/>
              <a:gd name="connsiteX92" fmla="*/ 4134559 w 10820225"/>
              <a:gd name="connsiteY92" fmla="*/ 778537 h 6086376"/>
              <a:gd name="connsiteX93" fmla="*/ 4142232 w 10820225"/>
              <a:gd name="connsiteY93" fmla="*/ 910872 h 6086376"/>
              <a:gd name="connsiteX94" fmla="*/ 4169664 w 10820225"/>
              <a:gd name="connsiteY94" fmla="*/ 929160 h 6086376"/>
              <a:gd name="connsiteX95" fmla="*/ 4206240 w 10820225"/>
              <a:gd name="connsiteY95" fmla="*/ 974880 h 6086376"/>
              <a:gd name="connsiteX96" fmla="*/ 4270248 w 10820225"/>
              <a:gd name="connsiteY96" fmla="*/ 1029744 h 6086376"/>
              <a:gd name="connsiteX97" fmla="*/ 4334256 w 10820225"/>
              <a:gd name="connsiteY97" fmla="*/ 1084608 h 6086376"/>
              <a:gd name="connsiteX98" fmla="*/ 4398264 w 10820225"/>
              <a:gd name="connsiteY98" fmla="*/ 1121184 h 6086376"/>
              <a:gd name="connsiteX99" fmla="*/ 4480560 w 10820225"/>
              <a:gd name="connsiteY99" fmla="*/ 1176048 h 6086376"/>
              <a:gd name="connsiteX100" fmla="*/ 4507992 w 10820225"/>
              <a:gd name="connsiteY100" fmla="*/ 1194336 h 6086376"/>
              <a:gd name="connsiteX101" fmla="*/ 4581144 w 10820225"/>
              <a:gd name="connsiteY101" fmla="*/ 1230912 h 6086376"/>
              <a:gd name="connsiteX102" fmla="*/ 4617720 w 10820225"/>
              <a:gd name="connsiteY102" fmla="*/ 1240056 h 6086376"/>
              <a:gd name="connsiteX103" fmla="*/ 4690872 w 10820225"/>
              <a:gd name="connsiteY103" fmla="*/ 1276632 h 6086376"/>
              <a:gd name="connsiteX104" fmla="*/ 4718304 w 10820225"/>
              <a:gd name="connsiteY104" fmla="*/ 1304064 h 6086376"/>
              <a:gd name="connsiteX105" fmla="*/ 4754880 w 10820225"/>
              <a:gd name="connsiteY105" fmla="*/ 1313208 h 6086376"/>
              <a:gd name="connsiteX106" fmla="*/ 4782312 w 10820225"/>
              <a:gd name="connsiteY106" fmla="*/ 1322352 h 6086376"/>
              <a:gd name="connsiteX107" fmla="*/ 4809744 w 10820225"/>
              <a:gd name="connsiteY107" fmla="*/ 1340640 h 6086376"/>
              <a:gd name="connsiteX108" fmla="*/ 4855464 w 10820225"/>
              <a:gd name="connsiteY108" fmla="*/ 1349784 h 6086376"/>
              <a:gd name="connsiteX109" fmla="*/ 4882896 w 10820225"/>
              <a:gd name="connsiteY109" fmla="*/ 1358928 h 6086376"/>
              <a:gd name="connsiteX110" fmla="*/ 4965192 w 10820225"/>
              <a:gd name="connsiteY110" fmla="*/ 1349784 h 6086376"/>
              <a:gd name="connsiteX111" fmla="*/ 4974336 w 10820225"/>
              <a:gd name="connsiteY111" fmla="*/ 1313208 h 6086376"/>
              <a:gd name="connsiteX112" fmla="*/ 5010912 w 10820225"/>
              <a:gd name="connsiteY112" fmla="*/ 1258344 h 6086376"/>
              <a:gd name="connsiteX113" fmla="*/ 5020056 w 10820225"/>
              <a:gd name="connsiteY113" fmla="*/ 1230912 h 6086376"/>
              <a:gd name="connsiteX114" fmla="*/ 5074920 w 10820225"/>
              <a:gd name="connsiteY114" fmla="*/ 1166904 h 6086376"/>
              <a:gd name="connsiteX115" fmla="*/ 5102352 w 10820225"/>
              <a:gd name="connsiteY115" fmla="*/ 1112040 h 6086376"/>
              <a:gd name="connsiteX116" fmla="*/ 5129784 w 10820225"/>
              <a:gd name="connsiteY116" fmla="*/ 1084608 h 6086376"/>
              <a:gd name="connsiteX117" fmla="*/ 5166360 w 10820225"/>
              <a:gd name="connsiteY117" fmla="*/ 929160 h 6086376"/>
              <a:gd name="connsiteX118" fmla="*/ 5184648 w 10820225"/>
              <a:gd name="connsiteY118" fmla="*/ 837720 h 6086376"/>
              <a:gd name="connsiteX119" fmla="*/ 5175504 w 10820225"/>
              <a:gd name="connsiteY119" fmla="*/ 746280 h 6086376"/>
              <a:gd name="connsiteX120" fmla="*/ 5138928 w 10820225"/>
              <a:gd name="connsiteY120" fmla="*/ 682272 h 6086376"/>
              <a:gd name="connsiteX121" fmla="*/ 5120640 w 10820225"/>
              <a:gd name="connsiteY121" fmla="*/ 645696 h 6086376"/>
              <a:gd name="connsiteX122" fmla="*/ 5065776 w 10820225"/>
              <a:gd name="connsiteY122" fmla="*/ 581688 h 6086376"/>
              <a:gd name="connsiteX123" fmla="*/ 5047488 w 10820225"/>
              <a:gd name="connsiteY123" fmla="*/ 554256 h 6086376"/>
              <a:gd name="connsiteX124" fmla="*/ 5020056 w 10820225"/>
              <a:gd name="connsiteY124" fmla="*/ 526824 h 6086376"/>
              <a:gd name="connsiteX125" fmla="*/ 4983480 w 10820225"/>
              <a:gd name="connsiteY125" fmla="*/ 471960 h 6086376"/>
              <a:gd name="connsiteX126" fmla="*/ 4928616 w 10820225"/>
              <a:gd name="connsiteY126" fmla="*/ 398808 h 6086376"/>
              <a:gd name="connsiteX127" fmla="*/ 4892040 w 10820225"/>
              <a:gd name="connsiteY127" fmla="*/ 353088 h 6086376"/>
              <a:gd name="connsiteX128" fmla="*/ 4837176 w 10820225"/>
              <a:gd name="connsiteY128" fmla="*/ 307368 h 6086376"/>
              <a:gd name="connsiteX129" fmla="*/ 4836199 w 10820225"/>
              <a:gd name="connsiteY129" fmla="*/ 306046 h 6086376"/>
              <a:gd name="connsiteX130" fmla="*/ 4844533 w 10820225"/>
              <a:gd name="connsiteY130" fmla="*/ 299670 h 6086376"/>
              <a:gd name="connsiteX131" fmla="*/ 4858297 w 10820225"/>
              <a:gd name="connsiteY131" fmla="*/ 291757 h 6086376"/>
              <a:gd name="connsiteX132" fmla="*/ 4911490 w 10820225"/>
              <a:gd name="connsiteY132" fmla="*/ 274026 h 6086376"/>
              <a:gd name="connsiteX133" fmla="*/ 4964683 w 10820225"/>
              <a:gd name="connsiteY133" fmla="*/ 238564 h 6086376"/>
              <a:gd name="connsiteX134" fmla="*/ 4991279 w 10820225"/>
              <a:gd name="connsiteY134" fmla="*/ 229699 h 6086376"/>
              <a:gd name="connsiteX135" fmla="*/ 5017876 w 10820225"/>
              <a:gd name="connsiteY135" fmla="*/ 211967 h 6086376"/>
              <a:gd name="connsiteX136" fmla="*/ 5044472 w 10820225"/>
              <a:gd name="connsiteY136" fmla="*/ 203102 h 6086376"/>
              <a:gd name="connsiteX137" fmla="*/ 5071069 w 10820225"/>
              <a:gd name="connsiteY137" fmla="*/ 185371 h 6086376"/>
              <a:gd name="connsiteX138" fmla="*/ 5097665 w 10820225"/>
              <a:gd name="connsiteY138" fmla="*/ 176506 h 6086376"/>
              <a:gd name="connsiteX139" fmla="*/ 5150858 w 10820225"/>
              <a:gd name="connsiteY139" fmla="*/ 132178 h 6086376"/>
              <a:gd name="connsiteX140" fmla="*/ 5177455 w 10820225"/>
              <a:gd name="connsiteY140" fmla="*/ 123312 h 6086376"/>
              <a:gd name="connsiteX141" fmla="*/ 5230648 w 10820225"/>
              <a:gd name="connsiteY141" fmla="*/ 87850 h 6086376"/>
              <a:gd name="connsiteX142" fmla="*/ 5292706 w 10820225"/>
              <a:gd name="connsiteY142" fmla="*/ 43523 h 6086376"/>
              <a:gd name="connsiteX143" fmla="*/ 5319303 w 10820225"/>
              <a:gd name="connsiteY143" fmla="*/ 25792 h 6086376"/>
              <a:gd name="connsiteX144" fmla="*/ 5335964 w 10820225"/>
              <a:gd name="connsiteY144" fmla="*/ 1035 h 6086376"/>
              <a:gd name="connsiteX145" fmla="*/ 3664374 w 10820225"/>
              <a:gd name="connsiteY145" fmla="*/ 0 h 6086376"/>
              <a:gd name="connsiteX146" fmla="*/ 4644048 w 10820225"/>
              <a:gd name="connsiteY146" fmla="*/ 0 h 6086376"/>
              <a:gd name="connsiteX147" fmla="*/ 4610601 w 10820225"/>
              <a:gd name="connsiteY147" fmla="*/ 18225 h 6086376"/>
              <a:gd name="connsiteX148" fmla="*/ 4574601 w 10820225"/>
              <a:gd name="connsiteY148" fmla="*/ 34657 h 6086376"/>
              <a:gd name="connsiteX149" fmla="*/ 4548004 w 10820225"/>
              <a:gd name="connsiteY149" fmla="*/ 43523 h 6086376"/>
              <a:gd name="connsiteX150" fmla="*/ 4494811 w 10820225"/>
              <a:gd name="connsiteY150" fmla="*/ 78985 h 6086376"/>
              <a:gd name="connsiteX151" fmla="*/ 4492676 w 10820225"/>
              <a:gd name="connsiteY151" fmla="*/ 79697 h 6086376"/>
              <a:gd name="connsiteX152" fmla="*/ 4489704 w 10820225"/>
              <a:gd name="connsiteY152" fmla="*/ 78768 h 6086376"/>
              <a:gd name="connsiteX153" fmla="*/ 4491194 w 10820225"/>
              <a:gd name="connsiteY153" fmla="*/ 80190 h 6086376"/>
              <a:gd name="connsiteX154" fmla="*/ 4441618 w 10820225"/>
              <a:gd name="connsiteY154" fmla="*/ 96716 h 6086376"/>
              <a:gd name="connsiteX155" fmla="*/ 4388425 w 10820225"/>
              <a:gd name="connsiteY155" fmla="*/ 132178 h 6086376"/>
              <a:gd name="connsiteX156" fmla="*/ 4335232 w 10820225"/>
              <a:gd name="connsiteY156" fmla="*/ 167640 h 6086376"/>
              <a:gd name="connsiteX157" fmla="*/ 4282039 w 10820225"/>
              <a:gd name="connsiteY157" fmla="*/ 194236 h 6086376"/>
              <a:gd name="connsiteX158" fmla="*/ 4255442 w 10820225"/>
              <a:gd name="connsiteY158" fmla="*/ 203102 h 6086376"/>
              <a:gd name="connsiteX159" fmla="*/ 4202249 w 10820225"/>
              <a:gd name="connsiteY159" fmla="*/ 247429 h 6086376"/>
              <a:gd name="connsiteX160" fmla="*/ 4175653 w 10820225"/>
              <a:gd name="connsiteY160" fmla="*/ 265161 h 6086376"/>
              <a:gd name="connsiteX161" fmla="*/ 4113594 w 10820225"/>
              <a:gd name="connsiteY161" fmla="*/ 318354 h 6086376"/>
              <a:gd name="connsiteX162" fmla="*/ 4078132 w 10820225"/>
              <a:gd name="connsiteY162" fmla="*/ 362681 h 6086376"/>
              <a:gd name="connsiteX163" fmla="*/ 4033805 w 10820225"/>
              <a:gd name="connsiteY163" fmla="*/ 407009 h 6086376"/>
              <a:gd name="connsiteX164" fmla="*/ 4016074 w 10820225"/>
              <a:gd name="connsiteY164" fmla="*/ 433605 h 6086376"/>
              <a:gd name="connsiteX165" fmla="*/ 3989477 w 10820225"/>
              <a:gd name="connsiteY165" fmla="*/ 451336 h 6086376"/>
              <a:gd name="connsiteX166" fmla="*/ 3980612 w 10820225"/>
              <a:gd name="connsiteY166" fmla="*/ 477933 h 6086376"/>
              <a:gd name="connsiteX167" fmla="*/ 3954015 w 10820225"/>
              <a:gd name="connsiteY167" fmla="*/ 504529 h 6086376"/>
              <a:gd name="connsiteX168" fmla="*/ 3942639 w 10820225"/>
              <a:gd name="connsiteY168" fmla="*/ 538163 h 6086376"/>
              <a:gd name="connsiteX169" fmla="*/ 3940711 w 10820225"/>
              <a:gd name="connsiteY169" fmla="*/ 543906 h 6086376"/>
              <a:gd name="connsiteX170" fmla="*/ 3885342 w 10820225"/>
              <a:gd name="connsiteY170" fmla="*/ 391122 h 6086376"/>
              <a:gd name="connsiteX171" fmla="*/ 3737983 w 10820225"/>
              <a:gd name="connsiteY171" fmla="*/ 108468 h 6086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Lst>
            <a:rect l="l" t="t" r="r" b="b"/>
            <a:pathLst>
              <a:path w="10820225" h="6086376">
                <a:moveTo>
                  <a:pt x="492446" y="4251683"/>
                </a:moveTo>
                <a:lnTo>
                  <a:pt x="273416" y="4264460"/>
                </a:lnTo>
                <a:lnTo>
                  <a:pt x="210835" y="4315565"/>
                </a:lnTo>
                <a:lnTo>
                  <a:pt x="179545" y="4341116"/>
                </a:lnTo>
                <a:cubicBezTo>
                  <a:pt x="184760" y="4383704"/>
                  <a:pt x="168783" y="4431908"/>
                  <a:pt x="195191" y="4468877"/>
                </a:cubicBezTo>
                <a:cubicBezTo>
                  <a:pt x="211808" y="4492143"/>
                  <a:pt x="289060" y="4494430"/>
                  <a:pt x="289060" y="4494430"/>
                </a:cubicBezTo>
                <a:cubicBezTo>
                  <a:pt x="341211" y="4490171"/>
                  <a:pt x="394443" y="4491278"/>
                  <a:pt x="445511" y="4481653"/>
                </a:cubicBezTo>
                <a:cubicBezTo>
                  <a:pt x="470908" y="4476867"/>
                  <a:pt x="526159" y="4430731"/>
                  <a:pt x="539381" y="4417773"/>
                </a:cubicBezTo>
                <a:cubicBezTo>
                  <a:pt x="573564" y="4384275"/>
                  <a:pt x="617605" y="4364539"/>
                  <a:pt x="633251" y="4353893"/>
                </a:cubicBezTo>
                <a:cubicBezTo>
                  <a:pt x="596745" y="4328341"/>
                  <a:pt x="559672" y="4303322"/>
                  <a:pt x="523736" y="4277237"/>
                </a:cubicBezTo>
                <a:cubicBezTo>
                  <a:pt x="512711" y="4269233"/>
                  <a:pt x="507167" y="4252435"/>
                  <a:pt x="492446" y="4251683"/>
                </a:cubicBezTo>
                <a:close/>
                <a:moveTo>
                  <a:pt x="5336325" y="0"/>
                </a:moveTo>
                <a:lnTo>
                  <a:pt x="10820225" y="0"/>
                </a:lnTo>
                <a:lnTo>
                  <a:pt x="10820225" y="6086376"/>
                </a:lnTo>
                <a:lnTo>
                  <a:pt x="0" y="6086376"/>
                </a:lnTo>
                <a:lnTo>
                  <a:pt x="0" y="3659902"/>
                </a:lnTo>
                <a:lnTo>
                  <a:pt x="96311" y="3701435"/>
                </a:lnTo>
                <a:cubicBezTo>
                  <a:pt x="268036" y="3766459"/>
                  <a:pt x="448300" y="3816949"/>
                  <a:pt x="635177" y="3851182"/>
                </a:cubicBezTo>
                <a:lnTo>
                  <a:pt x="737972" y="3865227"/>
                </a:lnTo>
                <a:lnTo>
                  <a:pt x="422167" y="3861178"/>
                </a:lnTo>
                <a:cubicBezTo>
                  <a:pt x="407666" y="3860824"/>
                  <a:pt x="394111" y="3853771"/>
                  <a:pt x="379951" y="3850624"/>
                </a:cubicBezTo>
                <a:cubicBezTo>
                  <a:pt x="362439" y="3846732"/>
                  <a:pt x="344583" y="3844421"/>
                  <a:pt x="327179" y="3840069"/>
                </a:cubicBezTo>
                <a:cubicBezTo>
                  <a:pt x="316386" y="3837371"/>
                  <a:pt x="306214" y="3832571"/>
                  <a:pt x="295517" y="3829515"/>
                </a:cubicBezTo>
                <a:cubicBezTo>
                  <a:pt x="260750" y="3819582"/>
                  <a:pt x="236788" y="3815659"/>
                  <a:pt x="200530" y="3808407"/>
                </a:cubicBezTo>
                <a:cubicBezTo>
                  <a:pt x="161831" y="3811925"/>
                  <a:pt x="115106" y="3795105"/>
                  <a:pt x="84434" y="3818961"/>
                </a:cubicBezTo>
                <a:cubicBezTo>
                  <a:pt x="66870" y="3832621"/>
                  <a:pt x="89809" y="3866553"/>
                  <a:pt x="105542" y="3882286"/>
                </a:cubicBezTo>
                <a:cubicBezTo>
                  <a:pt x="121275" y="3898019"/>
                  <a:pt x="168867" y="3903394"/>
                  <a:pt x="168867" y="3903394"/>
                </a:cubicBezTo>
                <a:cubicBezTo>
                  <a:pt x="175903" y="3910430"/>
                  <a:pt x="182205" y="3918287"/>
                  <a:pt x="189975" y="3924503"/>
                </a:cubicBezTo>
                <a:cubicBezTo>
                  <a:pt x="199880" y="3932427"/>
                  <a:pt x="212669" y="3936642"/>
                  <a:pt x="221638" y="3945611"/>
                </a:cubicBezTo>
                <a:cubicBezTo>
                  <a:pt x="243211" y="3967184"/>
                  <a:pt x="237741" y="3982714"/>
                  <a:pt x="263855" y="3998382"/>
                </a:cubicBezTo>
                <a:cubicBezTo>
                  <a:pt x="273394" y="4004106"/>
                  <a:pt x="284963" y="4005418"/>
                  <a:pt x="295517" y="4008937"/>
                </a:cubicBezTo>
                <a:cubicBezTo>
                  <a:pt x="313107" y="4026527"/>
                  <a:pt x="340421" y="4038107"/>
                  <a:pt x="348288" y="4061707"/>
                </a:cubicBezTo>
                <a:cubicBezTo>
                  <a:pt x="355324" y="4082815"/>
                  <a:pt x="347223" y="4123184"/>
                  <a:pt x="369396" y="4125032"/>
                </a:cubicBezTo>
                <a:lnTo>
                  <a:pt x="496047" y="4135586"/>
                </a:lnTo>
                <a:cubicBezTo>
                  <a:pt x="600168" y="4161617"/>
                  <a:pt x="492161" y="4126922"/>
                  <a:pt x="559371" y="4167249"/>
                </a:cubicBezTo>
                <a:cubicBezTo>
                  <a:pt x="637397" y="4214063"/>
                  <a:pt x="542635" y="4134863"/>
                  <a:pt x="622696" y="4198911"/>
                </a:cubicBezTo>
                <a:cubicBezTo>
                  <a:pt x="630466" y="4205127"/>
                  <a:pt x="635272" y="4214900"/>
                  <a:pt x="643805" y="4220020"/>
                </a:cubicBezTo>
                <a:cubicBezTo>
                  <a:pt x="653344" y="4225744"/>
                  <a:pt x="665517" y="4225599"/>
                  <a:pt x="675467" y="4230574"/>
                </a:cubicBezTo>
                <a:cubicBezTo>
                  <a:pt x="686813" y="4236247"/>
                  <a:pt x="695784" y="4246009"/>
                  <a:pt x="707130" y="4251682"/>
                </a:cubicBezTo>
                <a:cubicBezTo>
                  <a:pt x="759149" y="4277691"/>
                  <a:pt x="720046" y="4243018"/>
                  <a:pt x="770455" y="4283345"/>
                </a:cubicBezTo>
                <a:cubicBezTo>
                  <a:pt x="822679" y="4325124"/>
                  <a:pt x="757814" y="4281258"/>
                  <a:pt x="812671" y="4336116"/>
                </a:cubicBezTo>
                <a:cubicBezTo>
                  <a:pt x="821641" y="4345085"/>
                  <a:pt x="834429" y="4349300"/>
                  <a:pt x="844334" y="4357224"/>
                </a:cubicBezTo>
                <a:cubicBezTo>
                  <a:pt x="896558" y="4399003"/>
                  <a:pt x="831693" y="4355137"/>
                  <a:pt x="886551" y="4409995"/>
                </a:cubicBezTo>
                <a:cubicBezTo>
                  <a:pt x="910845" y="4434290"/>
                  <a:pt x="928134" y="4433583"/>
                  <a:pt x="960430" y="4441658"/>
                </a:cubicBezTo>
                <a:cubicBezTo>
                  <a:pt x="1033112" y="4439885"/>
                  <a:pt x="1380849" y="4449864"/>
                  <a:pt x="1530356" y="4409995"/>
                </a:cubicBezTo>
                <a:cubicBezTo>
                  <a:pt x="1539971" y="4407432"/>
                  <a:pt x="1543694" y="4395102"/>
                  <a:pt x="1551463" y="4388886"/>
                </a:cubicBezTo>
                <a:cubicBezTo>
                  <a:pt x="1561368" y="4380962"/>
                  <a:pt x="1573221" y="4375702"/>
                  <a:pt x="1583126" y="4367778"/>
                </a:cubicBezTo>
                <a:cubicBezTo>
                  <a:pt x="1590896" y="4361563"/>
                  <a:pt x="1595702" y="4351789"/>
                  <a:pt x="1604235" y="4346669"/>
                </a:cubicBezTo>
                <a:cubicBezTo>
                  <a:pt x="1620459" y="4336935"/>
                  <a:pt x="1677323" y="4327830"/>
                  <a:pt x="1688668" y="4325561"/>
                </a:cubicBezTo>
                <a:cubicBezTo>
                  <a:pt x="1721813" y="4292418"/>
                  <a:pt x="1697529" y="4309460"/>
                  <a:pt x="1751993" y="4293899"/>
                </a:cubicBezTo>
                <a:cubicBezTo>
                  <a:pt x="1790457" y="4282909"/>
                  <a:pt x="1789221" y="4277081"/>
                  <a:pt x="1836426" y="4272790"/>
                </a:cubicBezTo>
                <a:cubicBezTo>
                  <a:pt x="1896091" y="4267367"/>
                  <a:pt x="1956039" y="4265754"/>
                  <a:pt x="2015847" y="4262237"/>
                </a:cubicBezTo>
                <a:cubicBezTo>
                  <a:pt x="2026401" y="4258718"/>
                  <a:pt x="2036564" y="4253673"/>
                  <a:pt x="2047510" y="4251682"/>
                </a:cubicBezTo>
                <a:cubicBezTo>
                  <a:pt x="2075415" y="4246609"/>
                  <a:pt x="2104579" y="4248590"/>
                  <a:pt x="2131943" y="4241128"/>
                </a:cubicBezTo>
                <a:cubicBezTo>
                  <a:pt x="2144180" y="4237791"/>
                  <a:pt x="2151946" y="4225017"/>
                  <a:pt x="2163605" y="4220020"/>
                </a:cubicBezTo>
                <a:cubicBezTo>
                  <a:pt x="2176937" y="4214306"/>
                  <a:pt x="2191750" y="4212984"/>
                  <a:pt x="2205822" y="4209465"/>
                </a:cubicBezTo>
                <a:cubicBezTo>
                  <a:pt x="2296560" y="4148975"/>
                  <a:pt x="2181755" y="4221498"/>
                  <a:pt x="2269148" y="4177803"/>
                </a:cubicBezTo>
                <a:cubicBezTo>
                  <a:pt x="2280493" y="4172130"/>
                  <a:pt x="2289797" y="4162988"/>
                  <a:pt x="2300810" y="4156695"/>
                </a:cubicBezTo>
                <a:cubicBezTo>
                  <a:pt x="2314470" y="4148889"/>
                  <a:pt x="2329367" y="4143392"/>
                  <a:pt x="2343027" y="4135586"/>
                </a:cubicBezTo>
                <a:cubicBezTo>
                  <a:pt x="2354040" y="4129293"/>
                  <a:pt x="2363676" y="4120772"/>
                  <a:pt x="2374689" y="4114478"/>
                </a:cubicBezTo>
                <a:cubicBezTo>
                  <a:pt x="2388349" y="4106672"/>
                  <a:pt x="2404103" y="4102514"/>
                  <a:pt x="2416906" y="4093369"/>
                </a:cubicBezTo>
                <a:cubicBezTo>
                  <a:pt x="2429051" y="4084694"/>
                  <a:pt x="2437102" y="4071262"/>
                  <a:pt x="2448569" y="4061707"/>
                </a:cubicBezTo>
                <a:cubicBezTo>
                  <a:pt x="2475847" y="4038975"/>
                  <a:pt x="2480161" y="4040622"/>
                  <a:pt x="2511893" y="4030045"/>
                </a:cubicBezTo>
                <a:cubicBezTo>
                  <a:pt x="2522448" y="4019490"/>
                  <a:pt x="2531137" y="4006661"/>
                  <a:pt x="2543556" y="3998382"/>
                </a:cubicBezTo>
                <a:cubicBezTo>
                  <a:pt x="2552812" y="3992211"/>
                  <a:pt x="2566165" y="3994294"/>
                  <a:pt x="2575218" y="3987828"/>
                </a:cubicBezTo>
                <a:cubicBezTo>
                  <a:pt x="2591412" y="3976260"/>
                  <a:pt x="2603363" y="3959683"/>
                  <a:pt x="2617435" y="3945611"/>
                </a:cubicBezTo>
                <a:cubicBezTo>
                  <a:pt x="2624471" y="3938575"/>
                  <a:pt x="2630583" y="3930473"/>
                  <a:pt x="2638544" y="3924503"/>
                </a:cubicBezTo>
                <a:cubicBezTo>
                  <a:pt x="2652616" y="3913949"/>
                  <a:pt x="2666446" y="3903064"/>
                  <a:pt x="2680760" y="3892841"/>
                </a:cubicBezTo>
                <a:cubicBezTo>
                  <a:pt x="2691081" y="3885467"/>
                  <a:pt x="2703454" y="3880701"/>
                  <a:pt x="2712423" y="3871732"/>
                </a:cubicBezTo>
                <a:cubicBezTo>
                  <a:pt x="2772086" y="3812069"/>
                  <a:pt x="2736781" y="3836008"/>
                  <a:pt x="2775748" y="3787299"/>
                </a:cubicBezTo>
                <a:cubicBezTo>
                  <a:pt x="2781963" y="3779529"/>
                  <a:pt x="2791336" y="3774470"/>
                  <a:pt x="2796856" y="3766190"/>
                </a:cubicBezTo>
                <a:cubicBezTo>
                  <a:pt x="2840180" y="3701203"/>
                  <a:pt x="2795901" y="3746276"/>
                  <a:pt x="2839072" y="3692311"/>
                </a:cubicBezTo>
                <a:cubicBezTo>
                  <a:pt x="2845288" y="3684541"/>
                  <a:pt x="2853966" y="3678973"/>
                  <a:pt x="2860181" y="3671203"/>
                </a:cubicBezTo>
                <a:cubicBezTo>
                  <a:pt x="2868105" y="3661298"/>
                  <a:pt x="2875617" y="3650886"/>
                  <a:pt x="2881289" y="3639541"/>
                </a:cubicBezTo>
                <a:cubicBezTo>
                  <a:pt x="2886265" y="3629590"/>
                  <a:pt x="2884894" y="3616564"/>
                  <a:pt x="2891844" y="3607877"/>
                </a:cubicBezTo>
                <a:cubicBezTo>
                  <a:pt x="2899768" y="3597972"/>
                  <a:pt x="2912952" y="3593805"/>
                  <a:pt x="2923506" y="3586769"/>
                </a:cubicBezTo>
                <a:cubicBezTo>
                  <a:pt x="2930542" y="3572697"/>
                  <a:pt x="2934541" y="3556639"/>
                  <a:pt x="2944614" y="3544553"/>
                </a:cubicBezTo>
                <a:cubicBezTo>
                  <a:pt x="2952734" y="3534808"/>
                  <a:pt x="2969240" y="3533999"/>
                  <a:pt x="2976276" y="3523445"/>
                </a:cubicBezTo>
                <a:cubicBezTo>
                  <a:pt x="2984323" y="3511376"/>
                  <a:pt x="2978784" y="3493297"/>
                  <a:pt x="2986831" y="3481228"/>
                </a:cubicBezTo>
                <a:cubicBezTo>
                  <a:pt x="3000630" y="3460529"/>
                  <a:pt x="3039602" y="3428457"/>
                  <a:pt x="3039602" y="3428457"/>
                </a:cubicBezTo>
                <a:cubicBezTo>
                  <a:pt x="3055552" y="3364654"/>
                  <a:pt x="3045569" y="3400000"/>
                  <a:pt x="3071265" y="3322915"/>
                </a:cubicBezTo>
                <a:lnTo>
                  <a:pt x="3081819" y="3291253"/>
                </a:lnTo>
                <a:lnTo>
                  <a:pt x="3081315" y="3282755"/>
                </a:lnTo>
                <a:lnTo>
                  <a:pt x="3243646" y="3150677"/>
                </a:lnTo>
                <a:cubicBezTo>
                  <a:pt x="3763147" y="2685608"/>
                  <a:pt x="4084464" y="2043124"/>
                  <a:pt x="4084464" y="1333454"/>
                </a:cubicBezTo>
                <a:cubicBezTo>
                  <a:pt x="4084464" y="1222568"/>
                  <a:pt x="4076620" y="1113323"/>
                  <a:pt x="4061401" y="1006138"/>
                </a:cubicBezTo>
                <a:lnTo>
                  <a:pt x="4008579" y="758994"/>
                </a:lnTo>
                <a:lnTo>
                  <a:pt x="4020549" y="758304"/>
                </a:lnTo>
                <a:cubicBezTo>
                  <a:pt x="4039744" y="756457"/>
                  <a:pt x="4058924" y="754241"/>
                  <a:pt x="4078132" y="752763"/>
                </a:cubicBezTo>
                <a:cubicBezTo>
                  <a:pt x="4086998" y="743898"/>
                  <a:pt x="4094296" y="733121"/>
                  <a:pt x="4104729" y="726167"/>
                </a:cubicBezTo>
                <a:cubicBezTo>
                  <a:pt x="4112504" y="720983"/>
                  <a:pt x="4124717" y="723910"/>
                  <a:pt x="4131325" y="717301"/>
                </a:cubicBezTo>
                <a:lnTo>
                  <a:pt x="4133839" y="713530"/>
                </a:lnTo>
                <a:lnTo>
                  <a:pt x="4134559" y="778537"/>
                </a:lnTo>
                <a:cubicBezTo>
                  <a:pt x="4135049" y="822818"/>
                  <a:pt x="4136573" y="867014"/>
                  <a:pt x="4142232" y="910872"/>
                </a:cubicBezTo>
                <a:cubicBezTo>
                  <a:pt x="4143638" y="921771"/>
                  <a:pt x="4161893" y="921389"/>
                  <a:pt x="4169664" y="929160"/>
                </a:cubicBezTo>
                <a:cubicBezTo>
                  <a:pt x="4183464" y="942960"/>
                  <a:pt x="4193274" y="960293"/>
                  <a:pt x="4206240" y="974880"/>
                </a:cubicBezTo>
                <a:cubicBezTo>
                  <a:pt x="4244690" y="1018136"/>
                  <a:pt x="4232228" y="1002587"/>
                  <a:pt x="4270248" y="1029744"/>
                </a:cubicBezTo>
                <a:cubicBezTo>
                  <a:pt x="4366133" y="1098234"/>
                  <a:pt x="4254500" y="1018145"/>
                  <a:pt x="4334256" y="1084608"/>
                </a:cubicBezTo>
                <a:cubicBezTo>
                  <a:pt x="4361368" y="1107202"/>
                  <a:pt x="4366322" y="1102019"/>
                  <a:pt x="4398264" y="1121184"/>
                </a:cubicBezTo>
                <a:lnTo>
                  <a:pt x="4480560" y="1176048"/>
                </a:lnTo>
                <a:cubicBezTo>
                  <a:pt x="4489704" y="1182144"/>
                  <a:pt x="4498162" y="1189421"/>
                  <a:pt x="4507992" y="1194336"/>
                </a:cubicBezTo>
                <a:cubicBezTo>
                  <a:pt x="4532376" y="1206528"/>
                  <a:pt x="4554696" y="1224300"/>
                  <a:pt x="4581144" y="1230912"/>
                </a:cubicBezTo>
                <a:lnTo>
                  <a:pt x="4617720" y="1240056"/>
                </a:lnTo>
                <a:cubicBezTo>
                  <a:pt x="4685297" y="1307633"/>
                  <a:pt x="4597431" y="1229912"/>
                  <a:pt x="4690872" y="1276632"/>
                </a:cubicBezTo>
                <a:cubicBezTo>
                  <a:pt x="4702438" y="1282415"/>
                  <a:pt x="4707076" y="1297648"/>
                  <a:pt x="4718304" y="1304064"/>
                </a:cubicBezTo>
                <a:cubicBezTo>
                  <a:pt x="4729215" y="1310299"/>
                  <a:pt x="4742796" y="1309756"/>
                  <a:pt x="4754880" y="1313208"/>
                </a:cubicBezTo>
                <a:cubicBezTo>
                  <a:pt x="4764148" y="1315856"/>
                  <a:pt x="4773691" y="1318041"/>
                  <a:pt x="4782312" y="1322352"/>
                </a:cubicBezTo>
                <a:cubicBezTo>
                  <a:pt x="4792142" y="1327267"/>
                  <a:pt x="4799454" y="1336781"/>
                  <a:pt x="4809744" y="1340640"/>
                </a:cubicBezTo>
                <a:cubicBezTo>
                  <a:pt x="4824296" y="1346097"/>
                  <a:pt x="4840386" y="1346015"/>
                  <a:pt x="4855464" y="1349784"/>
                </a:cubicBezTo>
                <a:cubicBezTo>
                  <a:pt x="4864815" y="1352122"/>
                  <a:pt x="4873752" y="1355880"/>
                  <a:pt x="4882896" y="1358928"/>
                </a:cubicBezTo>
                <a:cubicBezTo>
                  <a:pt x="4910328" y="1355880"/>
                  <a:pt x="4940505" y="1362127"/>
                  <a:pt x="4965192" y="1349784"/>
                </a:cubicBezTo>
                <a:cubicBezTo>
                  <a:pt x="4976432" y="1344164"/>
                  <a:pt x="4970884" y="1325292"/>
                  <a:pt x="4974336" y="1313208"/>
                </a:cubicBezTo>
                <a:cubicBezTo>
                  <a:pt x="4984923" y="1276155"/>
                  <a:pt x="4980215" y="1289041"/>
                  <a:pt x="5010912" y="1258344"/>
                </a:cubicBezTo>
                <a:cubicBezTo>
                  <a:pt x="5013960" y="1249200"/>
                  <a:pt x="5015745" y="1239533"/>
                  <a:pt x="5020056" y="1230912"/>
                </a:cubicBezTo>
                <a:cubicBezTo>
                  <a:pt x="5036850" y="1197324"/>
                  <a:pt x="5047923" y="1198401"/>
                  <a:pt x="5074920" y="1166904"/>
                </a:cubicBezTo>
                <a:cubicBezTo>
                  <a:pt x="5139667" y="1091366"/>
                  <a:pt x="5053675" y="1185056"/>
                  <a:pt x="5102352" y="1112040"/>
                </a:cubicBezTo>
                <a:cubicBezTo>
                  <a:pt x="5109525" y="1101280"/>
                  <a:pt x="5120640" y="1093752"/>
                  <a:pt x="5129784" y="1084608"/>
                </a:cubicBezTo>
                <a:cubicBezTo>
                  <a:pt x="5156799" y="1003563"/>
                  <a:pt x="5148246" y="1037842"/>
                  <a:pt x="5166360" y="929160"/>
                </a:cubicBezTo>
                <a:cubicBezTo>
                  <a:pt x="5180369" y="845103"/>
                  <a:pt x="5167122" y="890298"/>
                  <a:pt x="5184648" y="837720"/>
                </a:cubicBezTo>
                <a:cubicBezTo>
                  <a:pt x="5181600" y="807240"/>
                  <a:pt x="5181922" y="776232"/>
                  <a:pt x="5175504" y="746280"/>
                </a:cubicBezTo>
                <a:cubicBezTo>
                  <a:pt x="5170767" y="724174"/>
                  <a:pt x="5149890" y="701455"/>
                  <a:pt x="5138928" y="682272"/>
                </a:cubicBezTo>
                <a:cubicBezTo>
                  <a:pt x="5132165" y="670437"/>
                  <a:pt x="5127864" y="657255"/>
                  <a:pt x="5120640" y="645696"/>
                </a:cubicBezTo>
                <a:cubicBezTo>
                  <a:pt x="5086395" y="590904"/>
                  <a:pt x="5103181" y="626575"/>
                  <a:pt x="5065776" y="581688"/>
                </a:cubicBezTo>
                <a:cubicBezTo>
                  <a:pt x="5058741" y="573245"/>
                  <a:pt x="5054523" y="562699"/>
                  <a:pt x="5047488" y="554256"/>
                </a:cubicBezTo>
                <a:cubicBezTo>
                  <a:pt x="5039209" y="544322"/>
                  <a:pt x="5027995" y="537032"/>
                  <a:pt x="5020056" y="526824"/>
                </a:cubicBezTo>
                <a:cubicBezTo>
                  <a:pt x="5006562" y="509474"/>
                  <a:pt x="4996668" y="489544"/>
                  <a:pt x="4983480" y="471960"/>
                </a:cubicBezTo>
                <a:cubicBezTo>
                  <a:pt x="4965192" y="447576"/>
                  <a:pt x="4947200" y="422967"/>
                  <a:pt x="4928616" y="398808"/>
                </a:cubicBezTo>
                <a:cubicBezTo>
                  <a:pt x="4916716" y="383339"/>
                  <a:pt x="4908279" y="363914"/>
                  <a:pt x="4892040" y="353088"/>
                </a:cubicBezTo>
                <a:cubicBezTo>
                  <a:pt x="4865067" y="335106"/>
                  <a:pt x="4859178" y="333770"/>
                  <a:pt x="4837176" y="307368"/>
                </a:cubicBezTo>
                <a:lnTo>
                  <a:pt x="4836199" y="306046"/>
                </a:lnTo>
                <a:lnTo>
                  <a:pt x="4844533" y="299670"/>
                </a:lnTo>
                <a:cubicBezTo>
                  <a:pt x="4848810" y="296397"/>
                  <a:pt x="4853243" y="293442"/>
                  <a:pt x="4858297" y="291757"/>
                </a:cubicBezTo>
                <a:cubicBezTo>
                  <a:pt x="4876028" y="285847"/>
                  <a:pt x="4895938" y="284393"/>
                  <a:pt x="4911490" y="274026"/>
                </a:cubicBezTo>
                <a:cubicBezTo>
                  <a:pt x="4929221" y="262205"/>
                  <a:pt x="4944466" y="245303"/>
                  <a:pt x="4964683" y="238564"/>
                </a:cubicBezTo>
                <a:cubicBezTo>
                  <a:pt x="4973548" y="235609"/>
                  <a:pt x="4982921" y="233878"/>
                  <a:pt x="4991279" y="229699"/>
                </a:cubicBezTo>
                <a:cubicBezTo>
                  <a:pt x="5000810" y="224933"/>
                  <a:pt x="5008345" y="216733"/>
                  <a:pt x="5017876" y="211967"/>
                </a:cubicBezTo>
                <a:cubicBezTo>
                  <a:pt x="5026234" y="207788"/>
                  <a:pt x="5036114" y="207282"/>
                  <a:pt x="5044472" y="203102"/>
                </a:cubicBezTo>
                <a:cubicBezTo>
                  <a:pt x="5054003" y="198337"/>
                  <a:pt x="5061538" y="190136"/>
                  <a:pt x="5071069" y="185371"/>
                </a:cubicBezTo>
                <a:cubicBezTo>
                  <a:pt x="5079427" y="181191"/>
                  <a:pt x="5089307" y="180685"/>
                  <a:pt x="5097665" y="176506"/>
                </a:cubicBezTo>
                <a:cubicBezTo>
                  <a:pt x="5155676" y="147500"/>
                  <a:pt x="5092037" y="171392"/>
                  <a:pt x="5150858" y="132178"/>
                </a:cubicBezTo>
                <a:cubicBezTo>
                  <a:pt x="5158634" y="126994"/>
                  <a:pt x="5169285" y="127851"/>
                  <a:pt x="5177455" y="123312"/>
                </a:cubicBezTo>
                <a:cubicBezTo>
                  <a:pt x="5196083" y="112964"/>
                  <a:pt x="5212917" y="99671"/>
                  <a:pt x="5230648" y="87850"/>
                </a:cubicBezTo>
                <a:cubicBezTo>
                  <a:pt x="5293328" y="46064"/>
                  <a:pt x="5215730" y="98506"/>
                  <a:pt x="5292706" y="43523"/>
                </a:cubicBezTo>
                <a:cubicBezTo>
                  <a:pt x="5301377" y="37329"/>
                  <a:pt x="5310437" y="31702"/>
                  <a:pt x="5319303" y="25792"/>
                </a:cubicBezTo>
                <a:cubicBezTo>
                  <a:pt x="5323785" y="19068"/>
                  <a:pt x="5330434" y="10358"/>
                  <a:pt x="5335964" y="1035"/>
                </a:cubicBezTo>
                <a:close/>
                <a:moveTo>
                  <a:pt x="3664374" y="0"/>
                </a:moveTo>
                <a:lnTo>
                  <a:pt x="4644048" y="0"/>
                </a:lnTo>
                <a:lnTo>
                  <a:pt x="4610601" y="18225"/>
                </a:lnTo>
                <a:cubicBezTo>
                  <a:pt x="4598959" y="24568"/>
                  <a:pt x="4587139" y="30479"/>
                  <a:pt x="4574601" y="34657"/>
                </a:cubicBezTo>
                <a:cubicBezTo>
                  <a:pt x="4565735" y="37613"/>
                  <a:pt x="4556173" y="38984"/>
                  <a:pt x="4548004" y="43523"/>
                </a:cubicBezTo>
                <a:cubicBezTo>
                  <a:pt x="4529376" y="53872"/>
                  <a:pt x="4515028" y="72246"/>
                  <a:pt x="4494811" y="78985"/>
                </a:cubicBezTo>
                <a:lnTo>
                  <a:pt x="4492676" y="79697"/>
                </a:lnTo>
                <a:lnTo>
                  <a:pt x="4489704" y="78768"/>
                </a:lnTo>
                <a:lnTo>
                  <a:pt x="4491194" y="80190"/>
                </a:lnTo>
                <a:lnTo>
                  <a:pt x="4441618" y="96716"/>
                </a:lnTo>
                <a:cubicBezTo>
                  <a:pt x="4407116" y="148469"/>
                  <a:pt x="4445674" y="103554"/>
                  <a:pt x="4388425" y="132178"/>
                </a:cubicBezTo>
                <a:cubicBezTo>
                  <a:pt x="4369365" y="141709"/>
                  <a:pt x="4355449" y="160901"/>
                  <a:pt x="4335232" y="167640"/>
                </a:cubicBezTo>
                <a:cubicBezTo>
                  <a:pt x="4268381" y="189924"/>
                  <a:pt x="4350783" y="159864"/>
                  <a:pt x="4282039" y="194236"/>
                </a:cubicBezTo>
                <a:cubicBezTo>
                  <a:pt x="4273680" y="198416"/>
                  <a:pt x="4263801" y="198922"/>
                  <a:pt x="4255442" y="203102"/>
                </a:cubicBezTo>
                <a:cubicBezTo>
                  <a:pt x="4222426" y="219610"/>
                  <a:pt x="4231659" y="222920"/>
                  <a:pt x="4202249" y="247429"/>
                </a:cubicBezTo>
                <a:cubicBezTo>
                  <a:pt x="4194064" y="254250"/>
                  <a:pt x="4183743" y="258226"/>
                  <a:pt x="4175653" y="265161"/>
                </a:cubicBezTo>
                <a:cubicBezTo>
                  <a:pt x="4100410" y="329655"/>
                  <a:pt x="4174654" y="277647"/>
                  <a:pt x="4113594" y="318354"/>
                </a:cubicBezTo>
                <a:cubicBezTo>
                  <a:pt x="4096335" y="370131"/>
                  <a:pt x="4118232" y="322581"/>
                  <a:pt x="4078132" y="362681"/>
                </a:cubicBezTo>
                <a:cubicBezTo>
                  <a:pt x="4019029" y="421784"/>
                  <a:pt x="4104729" y="359726"/>
                  <a:pt x="4033805" y="407009"/>
                </a:cubicBezTo>
                <a:cubicBezTo>
                  <a:pt x="4027895" y="415874"/>
                  <a:pt x="4023608" y="426071"/>
                  <a:pt x="4016074" y="433605"/>
                </a:cubicBezTo>
                <a:cubicBezTo>
                  <a:pt x="4008540" y="441139"/>
                  <a:pt x="3996133" y="443016"/>
                  <a:pt x="3989477" y="451336"/>
                </a:cubicBezTo>
                <a:cubicBezTo>
                  <a:pt x="3983640" y="458633"/>
                  <a:pt x="3985796" y="470157"/>
                  <a:pt x="3980612" y="477933"/>
                </a:cubicBezTo>
                <a:cubicBezTo>
                  <a:pt x="3973657" y="488365"/>
                  <a:pt x="3962881" y="495664"/>
                  <a:pt x="3954015" y="504529"/>
                </a:cubicBezTo>
                <a:cubicBezTo>
                  <a:pt x="3948620" y="520718"/>
                  <a:pt x="3945097" y="531003"/>
                  <a:pt x="3942639" y="538163"/>
                </a:cubicBezTo>
                <a:lnTo>
                  <a:pt x="3940711" y="543906"/>
                </a:lnTo>
                <a:lnTo>
                  <a:pt x="3885342" y="391122"/>
                </a:lnTo>
                <a:cubicBezTo>
                  <a:pt x="3842501" y="293862"/>
                  <a:pt x="3793225" y="199504"/>
                  <a:pt x="3737983" y="108468"/>
                </a:cubicBezTo>
                <a:close/>
              </a:path>
            </a:pathLst>
          </a:custGeom>
        </p:spPr>
      </p:pic>
      <p:sp>
        <p:nvSpPr>
          <p:cNvPr id="16" name="Freeform: Shape 15">
            <a:extLst>
              <a:ext uri="{FF2B5EF4-FFF2-40B4-BE49-F238E27FC236}">
                <a16:creationId xmlns:a16="http://schemas.microsoft.com/office/drawing/2014/main" id="{1662E9AD-6AE7-4172-92BA-D8AA403AA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77431" y="0"/>
            <a:ext cx="8414569" cy="6858000"/>
          </a:xfrm>
          <a:custGeom>
            <a:avLst/>
            <a:gdLst>
              <a:gd name="connsiteX0" fmla="*/ 1682914 w 8414569"/>
              <a:gd name="connsiteY0" fmla="*/ 0 h 6858000"/>
              <a:gd name="connsiteX1" fmla="*/ 5640889 w 8414569"/>
              <a:gd name="connsiteY1" fmla="*/ 0 h 6858000"/>
              <a:gd name="connsiteX2" fmla="*/ 8414569 w 8414569"/>
              <a:gd name="connsiteY2" fmla="*/ 0 h 6858000"/>
              <a:gd name="connsiteX3" fmla="*/ 8414569 w 8414569"/>
              <a:gd name="connsiteY3" fmla="*/ 6858000 h 6858000"/>
              <a:gd name="connsiteX4" fmla="*/ 6731655 w 8414569"/>
              <a:gd name="connsiteY4" fmla="*/ 6858000 h 6858000"/>
              <a:gd name="connsiteX5" fmla="*/ 5640889 w 8414569"/>
              <a:gd name="connsiteY5" fmla="*/ 6858000 h 6858000"/>
              <a:gd name="connsiteX6" fmla="*/ 0 w 841456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14569" h="6858000">
                <a:moveTo>
                  <a:pt x="1682914" y="0"/>
                </a:moveTo>
                <a:lnTo>
                  <a:pt x="5640889" y="0"/>
                </a:lnTo>
                <a:lnTo>
                  <a:pt x="8414569" y="0"/>
                </a:lnTo>
                <a:lnTo>
                  <a:pt x="8414569" y="6858000"/>
                </a:lnTo>
                <a:lnTo>
                  <a:pt x="6731655" y="6858000"/>
                </a:lnTo>
                <a:lnTo>
                  <a:pt x="5640889" y="6858000"/>
                </a:lnTo>
                <a:lnTo>
                  <a:pt x="0" y="685800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18" name="Picture 17">
            <a:extLst>
              <a:ext uri="{FF2B5EF4-FFF2-40B4-BE49-F238E27FC236}">
                <a16:creationId xmlns:a16="http://schemas.microsoft.com/office/drawing/2014/main" id="{FADD25E6-7887-4BC4-A02E-311A11EF4F6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rcRect l="33866" b="65616"/>
          <a:stretch>
            <a:fillRect/>
          </a:stretch>
        </p:blipFill>
        <p:spPr>
          <a:xfrm>
            <a:off x="2752344" y="3391089"/>
            <a:ext cx="6802044" cy="1989283"/>
          </a:xfrm>
          <a:custGeom>
            <a:avLst/>
            <a:gdLst>
              <a:gd name="connsiteX0" fmla="*/ 1646274 w 7155851"/>
              <a:gd name="connsiteY0" fmla="*/ 31562 h 2092755"/>
              <a:gd name="connsiteX1" fmla="*/ 1631915 w 7155851"/>
              <a:gd name="connsiteY1" fmla="*/ 53100 h 2092755"/>
              <a:gd name="connsiteX2" fmla="*/ 1586195 w 7155851"/>
              <a:gd name="connsiteY2" fmla="*/ 135396 h 2092755"/>
              <a:gd name="connsiteX3" fmla="*/ 1558763 w 7155851"/>
              <a:gd name="connsiteY3" fmla="*/ 217692 h 2092755"/>
              <a:gd name="connsiteX4" fmla="*/ 1549619 w 7155851"/>
              <a:gd name="connsiteY4" fmla="*/ 245124 h 2092755"/>
              <a:gd name="connsiteX5" fmla="*/ 1540475 w 7155851"/>
              <a:gd name="connsiteY5" fmla="*/ 290844 h 2092755"/>
              <a:gd name="connsiteX6" fmla="*/ 1522187 w 7155851"/>
              <a:gd name="connsiteY6" fmla="*/ 428004 h 2092755"/>
              <a:gd name="connsiteX7" fmla="*/ 1513043 w 7155851"/>
              <a:gd name="connsiteY7" fmla="*/ 482868 h 2092755"/>
              <a:gd name="connsiteX8" fmla="*/ 1522187 w 7155851"/>
              <a:gd name="connsiteY8" fmla="*/ 1543572 h 2092755"/>
              <a:gd name="connsiteX9" fmla="*/ 1531331 w 7155851"/>
              <a:gd name="connsiteY9" fmla="*/ 1616724 h 2092755"/>
              <a:gd name="connsiteX10" fmla="*/ 1549619 w 7155851"/>
              <a:gd name="connsiteY10" fmla="*/ 1699020 h 2092755"/>
              <a:gd name="connsiteX11" fmla="*/ 1567907 w 7155851"/>
              <a:gd name="connsiteY11" fmla="*/ 1744740 h 2092755"/>
              <a:gd name="connsiteX12" fmla="*/ 1577051 w 7155851"/>
              <a:gd name="connsiteY12" fmla="*/ 1772172 h 2092755"/>
              <a:gd name="connsiteX13" fmla="*/ 1586195 w 7155851"/>
              <a:gd name="connsiteY13" fmla="*/ 1808748 h 2092755"/>
              <a:gd name="connsiteX14" fmla="*/ 1613627 w 7155851"/>
              <a:gd name="connsiteY14" fmla="*/ 1836180 h 2092755"/>
              <a:gd name="connsiteX15" fmla="*/ 1631915 w 7155851"/>
              <a:gd name="connsiteY15" fmla="*/ 1863612 h 2092755"/>
              <a:gd name="connsiteX16" fmla="*/ 1659347 w 7155851"/>
              <a:gd name="connsiteY16" fmla="*/ 1891044 h 2092755"/>
              <a:gd name="connsiteX17" fmla="*/ 1686779 w 7155851"/>
              <a:gd name="connsiteY17" fmla="*/ 1927620 h 2092755"/>
              <a:gd name="connsiteX18" fmla="*/ 1723355 w 7155851"/>
              <a:gd name="connsiteY18" fmla="*/ 1955052 h 2092755"/>
              <a:gd name="connsiteX19" fmla="*/ 1842227 w 7155851"/>
              <a:gd name="connsiteY19" fmla="*/ 2055636 h 2092755"/>
              <a:gd name="connsiteX20" fmla="*/ 1878803 w 7155851"/>
              <a:gd name="connsiteY20" fmla="*/ 2064780 h 2092755"/>
              <a:gd name="connsiteX21" fmla="*/ 1915830 w 7155851"/>
              <a:gd name="connsiteY21" fmla="*/ 2088461 h 2092755"/>
              <a:gd name="connsiteX22" fmla="*/ 1925933 w 7155851"/>
              <a:gd name="connsiteY22" fmla="*/ 2092755 h 2092755"/>
              <a:gd name="connsiteX23" fmla="*/ 291713 w 7155851"/>
              <a:gd name="connsiteY23" fmla="*/ 2092755 h 2092755"/>
              <a:gd name="connsiteX24" fmla="*/ 329712 w 7155851"/>
              <a:gd name="connsiteY24" fmla="*/ 1975723 h 2092755"/>
              <a:gd name="connsiteX25" fmla="*/ 420090 w 7155851"/>
              <a:gd name="connsiteY25" fmla="*/ 1333454 h 2092755"/>
              <a:gd name="connsiteX26" fmla="*/ 397027 w 7155851"/>
              <a:gd name="connsiteY26" fmla="*/ 1006138 h 2092755"/>
              <a:gd name="connsiteX27" fmla="*/ 344205 w 7155851"/>
              <a:gd name="connsiteY27" fmla="*/ 758995 h 2092755"/>
              <a:gd name="connsiteX28" fmla="*/ 356175 w 7155851"/>
              <a:gd name="connsiteY28" fmla="*/ 758304 h 2092755"/>
              <a:gd name="connsiteX29" fmla="*/ 413758 w 7155851"/>
              <a:gd name="connsiteY29" fmla="*/ 752763 h 2092755"/>
              <a:gd name="connsiteX30" fmla="*/ 440355 w 7155851"/>
              <a:gd name="connsiteY30" fmla="*/ 726167 h 2092755"/>
              <a:gd name="connsiteX31" fmla="*/ 466951 w 7155851"/>
              <a:gd name="connsiteY31" fmla="*/ 717301 h 2092755"/>
              <a:gd name="connsiteX32" fmla="*/ 502413 w 7155851"/>
              <a:gd name="connsiteY32" fmla="*/ 664108 h 2092755"/>
              <a:gd name="connsiteX33" fmla="*/ 511279 w 7155851"/>
              <a:gd name="connsiteY33" fmla="*/ 637512 h 2092755"/>
              <a:gd name="connsiteX34" fmla="*/ 537875 w 7155851"/>
              <a:gd name="connsiteY34" fmla="*/ 610915 h 2092755"/>
              <a:gd name="connsiteX35" fmla="*/ 564472 w 7155851"/>
              <a:gd name="connsiteY35" fmla="*/ 593184 h 2092755"/>
              <a:gd name="connsiteX36" fmla="*/ 653127 w 7155851"/>
              <a:gd name="connsiteY36" fmla="*/ 566588 h 2092755"/>
              <a:gd name="connsiteX37" fmla="*/ 679724 w 7155851"/>
              <a:gd name="connsiteY37" fmla="*/ 548857 h 2092755"/>
              <a:gd name="connsiteX38" fmla="*/ 732916 w 7155851"/>
              <a:gd name="connsiteY38" fmla="*/ 531126 h 2092755"/>
              <a:gd name="connsiteX39" fmla="*/ 759513 w 7155851"/>
              <a:gd name="connsiteY39" fmla="*/ 513395 h 2092755"/>
              <a:gd name="connsiteX40" fmla="*/ 803840 w 7155851"/>
              <a:gd name="connsiteY40" fmla="*/ 504529 h 2092755"/>
              <a:gd name="connsiteX41" fmla="*/ 857033 w 7155851"/>
              <a:gd name="connsiteY41" fmla="*/ 486798 h 2092755"/>
              <a:gd name="connsiteX42" fmla="*/ 936823 w 7155851"/>
              <a:gd name="connsiteY42" fmla="*/ 460202 h 2092755"/>
              <a:gd name="connsiteX43" fmla="*/ 963420 w 7155851"/>
              <a:gd name="connsiteY43" fmla="*/ 451336 h 2092755"/>
              <a:gd name="connsiteX44" fmla="*/ 981151 w 7155851"/>
              <a:gd name="connsiteY44" fmla="*/ 424740 h 2092755"/>
              <a:gd name="connsiteX45" fmla="*/ 1060940 w 7155851"/>
              <a:gd name="connsiteY45" fmla="*/ 380412 h 2092755"/>
              <a:gd name="connsiteX46" fmla="*/ 1114133 w 7155851"/>
              <a:gd name="connsiteY46" fmla="*/ 344950 h 2092755"/>
              <a:gd name="connsiteX47" fmla="*/ 1167326 w 7155851"/>
              <a:gd name="connsiteY47" fmla="*/ 309488 h 2092755"/>
              <a:gd name="connsiteX48" fmla="*/ 1193923 w 7155851"/>
              <a:gd name="connsiteY48" fmla="*/ 291757 h 2092755"/>
              <a:gd name="connsiteX49" fmla="*/ 1247115 w 7155851"/>
              <a:gd name="connsiteY49" fmla="*/ 274026 h 2092755"/>
              <a:gd name="connsiteX50" fmla="*/ 1300309 w 7155851"/>
              <a:gd name="connsiteY50" fmla="*/ 238564 h 2092755"/>
              <a:gd name="connsiteX51" fmla="*/ 1326905 w 7155851"/>
              <a:gd name="connsiteY51" fmla="*/ 229698 h 2092755"/>
              <a:gd name="connsiteX52" fmla="*/ 1353501 w 7155851"/>
              <a:gd name="connsiteY52" fmla="*/ 211967 h 2092755"/>
              <a:gd name="connsiteX53" fmla="*/ 1380098 w 7155851"/>
              <a:gd name="connsiteY53" fmla="*/ 203102 h 2092755"/>
              <a:gd name="connsiteX54" fmla="*/ 1406695 w 7155851"/>
              <a:gd name="connsiteY54" fmla="*/ 185371 h 2092755"/>
              <a:gd name="connsiteX55" fmla="*/ 1433291 w 7155851"/>
              <a:gd name="connsiteY55" fmla="*/ 176506 h 2092755"/>
              <a:gd name="connsiteX56" fmla="*/ 1486484 w 7155851"/>
              <a:gd name="connsiteY56" fmla="*/ 132178 h 2092755"/>
              <a:gd name="connsiteX57" fmla="*/ 1513081 w 7155851"/>
              <a:gd name="connsiteY57" fmla="*/ 123313 h 2092755"/>
              <a:gd name="connsiteX58" fmla="*/ 1566273 w 7155851"/>
              <a:gd name="connsiteY58" fmla="*/ 87850 h 2092755"/>
              <a:gd name="connsiteX59" fmla="*/ 1628332 w 7155851"/>
              <a:gd name="connsiteY59" fmla="*/ 43523 h 2092755"/>
              <a:gd name="connsiteX60" fmla="*/ 4497525 w 7155851"/>
              <a:gd name="connsiteY60" fmla="*/ 0 h 2092755"/>
              <a:gd name="connsiteX61" fmla="*/ 7155851 w 7155851"/>
              <a:gd name="connsiteY61" fmla="*/ 0 h 2092755"/>
              <a:gd name="connsiteX62" fmla="*/ 7155851 w 7155851"/>
              <a:gd name="connsiteY62" fmla="*/ 2092755 h 2092755"/>
              <a:gd name="connsiteX63" fmla="*/ 4033353 w 7155851"/>
              <a:gd name="connsiteY63" fmla="*/ 2092755 h 2092755"/>
              <a:gd name="connsiteX64" fmla="*/ 4046172 w 7155851"/>
              <a:gd name="connsiteY64" fmla="*/ 2088161 h 2092755"/>
              <a:gd name="connsiteX65" fmla="*/ 4082507 w 7155851"/>
              <a:gd name="connsiteY65" fmla="*/ 2073924 h 2092755"/>
              <a:gd name="connsiteX66" fmla="*/ 4192235 w 7155851"/>
              <a:gd name="connsiteY66" fmla="*/ 1973340 h 2092755"/>
              <a:gd name="connsiteX67" fmla="*/ 4237955 w 7155851"/>
              <a:gd name="connsiteY67" fmla="*/ 1945908 h 2092755"/>
              <a:gd name="connsiteX68" fmla="*/ 4274531 w 7155851"/>
              <a:gd name="connsiteY68" fmla="*/ 1909332 h 2092755"/>
              <a:gd name="connsiteX69" fmla="*/ 4338539 w 7155851"/>
              <a:gd name="connsiteY69" fmla="*/ 1854468 h 2092755"/>
              <a:gd name="connsiteX70" fmla="*/ 4439123 w 7155851"/>
              <a:gd name="connsiteY70" fmla="*/ 1744740 h 2092755"/>
              <a:gd name="connsiteX71" fmla="*/ 4475699 w 7155851"/>
              <a:gd name="connsiteY71" fmla="*/ 1680732 h 2092755"/>
              <a:gd name="connsiteX72" fmla="*/ 4557995 w 7155851"/>
              <a:gd name="connsiteY72" fmla="*/ 1561860 h 2092755"/>
              <a:gd name="connsiteX73" fmla="*/ 4603715 w 7155851"/>
              <a:gd name="connsiteY73" fmla="*/ 1479564 h 2092755"/>
              <a:gd name="connsiteX74" fmla="*/ 4640291 w 7155851"/>
              <a:gd name="connsiteY74" fmla="*/ 1406412 h 2092755"/>
              <a:gd name="connsiteX75" fmla="*/ 4704299 w 7155851"/>
              <a:gd name="connsiteY75" fmla="*/ 1333260 h 2092755"/>
              <a:gd name="connsiteX76" fmla="*/ 4759163 w 7155851"/>
              <a:gd name="connsiteY76" fmla="*/ 1196100 h 2092755"/>
              <a:gd name="connsiteX77" fmla="*/ 4768307 w 7155851"/>
              <a:gd name="connsiteY77" fmla="*/ 1141236 h 2092755"/>
              <a:gd name="connsiteX78" fmla="*/ 4786595 w 7155851"/>
              <a:gd name="connsiteY78" fmla="*/ 1077228 h 2092755"/>
              <a:gd name="connsiteX79" fmla="*/ 4795739 w 7155851"/>
              <a:gd name="connsiteY79" fmla="*/ 1004076 h 2092755"/>
              <a:gd name="connsiteX80" fmla="*/ 4804883 w 7155851"/>
              <a:gd name="connsiteY80" fmla="*/ 940068 h 2092755"/>
              <a:gd name="connsiteX81" fmla="*/ 4795739 w 7155851"/>
              <a:gd name="connsiteY81" fmla="*/ 464580 h 2092755"/>
              <a:gd name="connsiteX82" fmla="*/ 4750019 w 7155851"/>
              <a:gd name="connsiteY82" fmla="*/ 382284 h 2092755"/>
              <a:gd name="connsiteX83" fmla="*/ 4658579 w 7155851"/>
              <a:gd name="connsiteY83" fmla="*/ 226836 h 2092755"/>
              <a:gd name="connsiteX84" fmla="*/ 4603715 w 7155851"/>
              <a:gd name="connsiteY84" fmla="*/ 162828 h 2092755"/>
              <a:gd name="connsiteX85" fmla="*/ 4567139 w 7155851"/>
              <a:gd name="connsiteY85" fmla="*/ 80532 h 2092755"/>
              <a:gd name="connsiteX86" fmla="*/ 4497767 w 7155851"/>
              <a:gd name="connsiteY86" fmla="*/ 372 h 2092755"/>
              <a:gd name="connsiteX87" fmla="*/ 0 w 7155851"/>
              <a:gd name="connsiteY87" fmla="*/ 0 h 2092755"/>
              <a:gd name="connsiteX88" fmla="*/ 979674 w 7155851"/>
              <a:gd name="connsiteY88" fmla="*/ 0 h 2092755"/>
              <a:gd name="connsiteX89" fmla="*/ 946227 w 7155851"/>
              <a:gd name="connsiteY89" fmla="*/ 18225 h 2092755"/>
              <a:gd name="connsiteX90" fmla="*/ 910227 w 7155851"/>
              <a:gd name="connsiteY90" fmla="*/ 34657 h 2092755"/>
              <a:gd name="connsiteX91" fmla="*/ 883630 w 7155851"/>
              <a:gd name="connsiteY91" fmla="*/ 43523 h 2092755"/>
              <a:gd name="connsiteX92" fmla="*/ 830437 w 7155851"/>
              <a:gd name="connsiteY92" fmla="*/ 78985 h 2092755"/>
              <a:gd name="connsiteX93" fmla="*/ 777244 w 7155851"/>
              <a:gd name="connsiteY93" fmla="*/ 96716 h 2092755"/>
              <a:gd name="connsiteX94" fmla="*/ 724051 w 7155851"/>
              <a:gd name="connsiteY94" fmla="*/ 132178 h 2092755"/>
              <a:gd name="connsiteX95" fmla="*/ 670858 w 7155851"/>
              <a:gd name="connsiteY95" fmla="*/ 167640 h 2092755"/>
              <a:gd name="connsiteX96" fmla="*/ 617665 w 7155851"/>
              <a:gd name="connsiteY96" fmla="*/ 194237 h 2092755"/>
              <a:gd name="connsiteX97" fmla="*/ 591068 w 7155851"/>
              <a:gd name="connsiteY97" fmla="*/ 203102 h 2092755"/>
              <a:gd name="connsiteX98" fmla="*/ 537875 w 7155851"/>
              <a:gd name="connsiteY98" fmla="*/ 247430 h 2092755"/>
              <a:gd name="connsiteX99" fmla="*/ 511279 w 7155851"/>
              <a:gd name="connsiteY99" fmla="*/ 265161 h 2092755"/>
              <a:gd name="connsiteX100" fmla="*/ 449220 w 7155851"/>
              <a:gd name="connsiteY100" fmla="*/ 318354 h 2092755"/>
              <a:gd name="connsiteX101" fmla="*/ 413758 w 7155851"/>
              <a:gd name="connsiteY101" fmla="*/ 362681 h 2092755"/>
              <a:gd name="connsiteX102" fmla="*/ 369431 w 7155851"/>
              <a:gd name="connsiteY102" fmla="*/ 407009 h 2092755"/>
              <a:gd name="connsiteX103" fmla="*/ 351700 w 7155851"/>
              <a:gd name="connsiteY103" fmla="*/ 433605 h 2092755"/>
              <a:gd name="connsiteX104" fmla="*/ 325104 w 7155851"/>
              <a:gd name="connsiteY104" fmla="*/ 451336 h 2092755"/>
              <a:gd name="connsiteX105" fmla="*/ 316238 w 7155851"/>
              <a:gd name="connsiteY105" fmla="*/ 477933 h 2092755"/>
              <a:gd name="connsiteX106" fmla="*/ 289641 w 7155851"/>
              <a:gd name="connsiteY106" fmla="*/ 504529 h 2092755"/>
              <a:gd name="connsiteX107" fmla="*/ 278264 w 7155851"/>
              <a:gd name="connsiteY107" fmla="*/ 538163 h 2092755"/>
              <a:gd name="connsiteX108" fmla="*/ 276337 w 7155851"/>
              <a:gd name="connsiteY108" fmla="*/ 543906 h 2092755"/>
              <a:gd name="connsiteX109" fmla="*/ 220967 w 7155851"/>
              <a:gd name="connsiteY109" fmla="*/ 391122 h 2092755"/>
              <a:gd name="connsiteX110" fmla="*/ 73608 w 7155851"/>
              <a:gd name="connsiteY110" fmla="*/ 108468 h 209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7155851" h="2092755">
                <a:moveTo>
                  <a:pt x="1646274" y="31562"/>
                </a:moveTo>
                <a:lnTo>
                  <a:pt x="1631915" y="53100"/>
                </a:lnTo>
                <a:cubicBezTo>
                  <a:pt x="1620614" y="70859"/>
                  <a:pt x="1594681" y="113333"/>
                  <a:pt x="1586195" y="135396"/>
                </a:cubicBezTo>
                <a:cubicBezTo>
                  <a:pt x="1575815" y="162384"/>
                  <a:pt x="1567907" y="190260"/>
                  <a:pt x="1558763" y="217692"/>
                </a:cubicBezTo>
                <a:cubicBezTo>
                  <a:pt x="1555715" y="226836"/>
                  <a:pt x="1551509" y="235673"/>
                  <a:pt x="1549619" y="245124"/>
                </a:cubicBezTo>
                <a:cubicBezTo>
                  <a:pt x="1546571" y="260364"/>
                  <a:pt x="1543030" y="275514"/>
                  <a:pt x="1540475" y="290844"/>
                </a:cubicBezTo>
                <a:cubicBezTo>
                  <a:pt x="1530111" y="353031"/>
                  <a:pt x="1531433" y="363279"/>
                  <a:pt x="1522187" y="428004"/>
                </a:cubicBezTo>
                <a:cubicBezTo>
                  <a:pt x="1519565" y="446358"/>
                  <a:pt x="1516091" y="464580"/>
                  <a:pt x="1513043" y="482868"/>
                </a:cubicBezTo>
                <a:cubicBezTo>
                  <a:pt x="1516091" y="836436"/>
                  <a:pt x="1516485" y="1190037"/>
                  <a:pt x="1522187" y="1543572"/>
                </a:cubicBezTo>
                <a:cubicBezTo>
                  <a:pt x="1522583" y="1568143"/>
                  <a:pt x="1527594" y="1592436"/>
                  <a:pt x="1531331" y="1616724"/>
                </a:cubicBezTo>
                <a:cubicBezTo>
                  <a:pt x="1533402" y="1630183"/>
                  <a:pt x="1544418" y="1683417"/>
                  <a:pt x="1549619" y="1699020"/>
                </a:cubicBezTo>
                <a:cubicBezTo>
                  <a:pt x="1554810" y="1714592"/>
                  <a:pt x="1562144" y="1729371"/>
                  <a:pt x="1567907" y="1744740"/>
                </a:cubicBezTo>
                <a:cubicBezTo>
                  <a:pt x="1571291" y="1753765"/>
                  <a:pt x="1574403" y="1762904"/>
                  <a:pt x="1577051" y="1772172"/>
                </a:cubicBezTo>
                <a:cubicBezTo>
                  <a:pt x="1580503" y="1784256"/>
                  <a:pt x="1579960" y="1797837"/>
                  <a:pt x="1586195" y="1808748"/>
                </a:cubicBezTo>
                <a:cubicBezTo>
                  <a:pt x="1592611" y="1819976"/>
                  <a:pt x="1605348" y="1826246"/>
                  <a:pt x="1613627" y="1836180"/>
                </a:cubicBezTo>
                <a:cubicBezTo>
                  <a:pt x="1620662" y="1844623"/>
                  <a:pt x="1624880" y="1855169"/>
                  <a:pt x="1631915" y="1863612"/>
                </a:cubicBezTo>
                <a:cubicBezTo>
                  <a:pt x="1640194" y="1873546"/>
                  <a:pt x="1650931" y="1881226"/>
                  <a:pt x="1659347" y="1891044"/>
                </a:cubicBezTo>
                <a:cubicBezTo>
                  <a:pt x="1669265" y="1902615"/>
                  <a:pt x="1676003" y="1916844"/>
                  <a:pt x="1686779" y="1927620"/>
                </a:cubicBezTo>
                <a:cubicBezTo>
                  <a:pt x="1697555" y="1938396"/>
                  <a:pt x="1712078" y="1944800"/>
                  <a:pt x="1723355" y="1955052"/>
                </a:cubicBezTo>
                <a:cubicBezTo>
                  <a:pt x="1775856" y="2002780"/>
                  <a:pt x="1781960" y="2025503"/>
                  <a:pt x="1842227" y="2055636"/>
                </a:cubicBezTo>
                <a:cubicBezTo>
                  <a:pt x="1853467" y="2061256"/>
                  <a:pt x="1866611" y="2061732"/>
                  <a:pt x="1878803" y="2064780"/>
                </a:cubicBezTo>
                <a:cubicBezTo>
                  <a:pt x="1900297" y="2079109"/>
                  <a:pt x="1906615" y="2083922"/>
                  <a:pt x="1915830" y="2088461"/>
                </a:cubicBezTo>
                <a:lnTo>
                  <a:pt x="1925933" y="2092755"/>
                </a:lnTo>
                <a:lnTo>
                  <a:pt x="291713" y="2092755"/>
                </a:lnTo>
                <a:lnTo>
                  <a:pt x="329712" y="1975723"/>
                </a:lnTo>
                <a:cubicBezTo>
                  <a:pt x="388712" y="1770437"/>
                  <a:pt x="420090" y="1555226"/>
                  <a:pt x="420090" y="1333454"/>
                </a:cubicBezTo>
                <a:cubicBezTo>
                  <a:pt x="420090" y="1222568"/>
                  <a:pt x="412246" y="1113323"/>
                  <a:pt x="397027" y="1006138"/>
                </a:cubicBezTo>
                <a:lnTo>
                  <a:pt x="344205" y="758995"/>
                </a:lnTo>
                <a:lnTo>
                  <a:pt x="356175" y="758304"/>
                </a:lnTo>
                <a:cubicBezTo>
                  <a:pt x="375370" y="756457"/>
                  <a:pt x="394550" y="754241"/>
                  <a:pt x="413758" y="752763"/>
                </a:cubicBezTo>
                <a:cubicBezTo>
                  <a:pt x="422624" y="743898"/>
                  <a:pt x="429922" y="733121"/>
                  <a:pt x="440355" y="726167"/>
                </a:cubicBezTo>
                <a:cubicBezTo>
                  <a:pt x="448130" y="720983"/>
                  <a:pt x="460344" y="723910"/>
                  <a:pt x="466951" y="717301"/>
                </a:cubicBezTo>
                <a:cubicBezTo>
                  <a:pt x="482020" y="702233"/>
                  <a:pt x="495674" y="684325"/>
                  <a:pt x="502413" y="664108"/>
                </a:cubicBezTo>
                <a:cubicBezTo>
                  <a:pt x="505368" y="655243"/>
                  <a:pt x="506095" y="645287"/>
                  <a:pt x="511279" y="637512"/>
                </a:cubicBezTo>
                <a:cubicBezTo>
                  <a:pt x="518233" y="627079"/>
                  <a:pt x="528245" y="618942"/>
                  <a:pt x="537875" y="610915"/>
                </a:cubicBezTo>
                <a:cubicBezTo>
                  <a:pt x="546061" y="604094"/>
                  <a:pt x="554735" y="597511"/>
                  <a:pt x="564472" y="593184"/>
                </a:cubicBezTo>
                <a:cubicBezTo>
                  <a:pt x="592223" y="580851"/>
                  <a:pt x="623655" y="573956"/>
                  <a:pt x="653127" y="566588"/>
                </a:cubicBezTo>
                <a:cubicBezTo>
                  <a:pt x="661993" y="560677"/>
                  <a:pt x="669986" y="553184"/>
                  <a:pt x="679724" y="548857"/>
                </a:cubicBezTo>
                <a:cubicBezTo>
                  <a:pt x="696803" y="541266"/>
                  <a:pt x="717365" y="541493"/>
                  <a:pt x="732916" y="531126"/>
                </a:cubicBezTo>
                <a:cubicBezTo>
                  <a:pt x="741782" y="525215"/>
                  <a:pt x="749536" y="517136"/>
                  <a:pt x="759513" y="513395"/>
                </a:cubicBezTo>
                <a:cubicBezTo>
                  <a:pt x="773622" y="508104"/>
                  <a:pt x="789303" y="508494"/>
                  <a:pt x="803840" y="504529"/>
                </a:cubicBezTo>
                <a:cubicBezTo>
                  <a:pt x="821872" y="499612"/>
                  <a:pt x="839302" y="492709"/>
                  <a:pt x="857033" y="486798"/>
                </a:cubicBezTo>
                <a:lnTo>
                  <a:pt x="936823" y="460202"/>
                </a:lnTo>
                <a:lnTo>
                  <a:pt x="963420" y="451336"/>
                </a:lnTo>
                <a:cubicBezTo>
                  <a:pt x="969330" y="442471"/>
                  <a:pt x="973131" y="431756"/>
                  <a:pt x="981151" y="424740"/>
                </a:cubicBezTo>
                <a:cubicBezTo>
                  <a:pt x="1018670" y="391910"/>
                  <a:pt x="1024411" y="392589"/>
                  <a:pt x="1060940" y="380412"/>
                </a:cubicBezTo>
                <a:cubicBezTo>
                  <a:pt x="1119965" y="321387"/>
                  <a:pt x="1056397" y="377025"/>
                  <a:pt x="1114133" y="344950"/>
                </a:cubicBezTo>
                <a:cubicBezTo>
                  <a:pt x="1132761" y="334601"/>
                  <a:pt x="1149595" y="321309"/>
                  <a:pt x="1167326" y="309488"/>
                </a:cubicBezTo>
                <a:cubicBezTo>
                  <a:pt x="1176192" y="303578"/>
                  <a:pt x="1183814" y="295126"/>
                  <a:pt x="1193923" y="291757"/>
                </a:cubicBezTo>
                <a:cubicBezTo>
                  <a:pt x="1211653" y="285847"/>
                  <a:pt x="1231564" y="284393"/>
                  <a:pt x="1247115" y="274026"/>
                </a:cubicBezTo>
                <a:cubicBezTo>
                  <a:pt x="1264847" y="262205"/>
                  <a:pt x="1280091" y="245303"/>
                  <a:pt x="1300309" y="238564"/>
                </a:cubicBezTo>
                <a:cubicBezTo>
                  <a:pt x="1309174" y="235609"/>
                  <a:pt x="1318547" y="233878"/>
                  <a:pt x="1326905" y="229698"/>
                </a:cubicBezTo>
                <a:cubicBezTo>
                  <a:pt x="1336435" y="224933"/>
                  <a:pt x="1343971" y="216733"/>
                  <a:pt x="1353501" y="211967"/>
                </a:cubicBezTo>
                <a:cubicBezTo>
                  <a:pt x="1361860" y="207788"/>
                  <a:pt x="1371739" y="207282"/>
                  <a:pt x="1380098" y="203102"/>
                </a:cubicBezTo>
                <a:cubicBezTo>
                  <a:pt x="1389629" y="198337"/>
                  <a:pt x="1397164" y="190136"/>
                  <a:pt x="1406695" y="185371"/>
                </a:cubicBezTo>
                <a:cubicBezTo>
                  <a:pt x="1415053" y="181191"/>
                  <a:pt x="1424933" y="180685"/>
                  <a:pt x="1433291" y="176506"/>
                </a:cubicBezTo>
                <a:cubicBezTo>
                  <a:pt x="1491301" y="147500"/>
                  <a:pt x="1427663" y="171392"/>
                  <a:pt x="1486484" y="132178"/>
                </a:cubicBezTo>
                <a:cubicBezTo>
                  <a:pt x="1494260" y="126994"/>
                  <a:pt x="1504911" y="127851"/>
                  <a:pt x="1513081" y="123313"/>
                </a:cubicBezTo>
                <a:cubicBezTo>
                  <a:pt x="1531709" y="112964"/>
                  <a:pt x="1548543" y="99671"/>
                  <a:pt x="1566273" y="87850"/>
                </a:cubicBezTo>
                <a:cubicBezTo>
                  <a:pt x="1628953" y="46064"/>
                  <a:pt x="1551356" y="98506"/>
                  <a:pt x="1628332" y="43523"/>
                </a:cubicBezTo>
                <a:close/>
                <a:moveTo>
                  <a:pt x="4497525" y="0"/>
                </a:moveTo>
                <a:lnTo>
                  <a:pt x="7155851" y="0"/>
                </a:lnTo>
                <a:lnTo>
                  <a:pt x="7155851" y="2092755"/>
                </a:lnTo>
                <a:lnTo>
                  <a:pt x="4033353" y="2092755"/>
                </a:lnTo>
                <a:lnTo>
                  <a:pt x="4046172" y="2088161"/>
                </a:lnTo>
                <a:cubicBezTo>
                  <a:pt x="4058557" y="2084041"/>
                  <a:pt x="4070861" y="2079747"/>
                  <a:pt x="4082507" y="2073924"/>
                </a:cubicBezTo>
                <a:cubicBezTo>
                  <a:pt x="4162938" y="2033709"/>
                  <a:pt x="4120273" y="2038760"/>
                  <a:pt x="4192235" y="1973340"/>
                </a:cubicBezTo>
                <a:cubicBezTo>
                  <a:pt x="4205386" y="1961385"/>
                  <a:pt x="4223926" y="1956819"/>
                  <a:pt x="4237955" y="1945908"/>
                </a:cubicBezTo>
                <a:cubicBezTo>
                  <a:pt x="4251565" y="1935322"/>
                  <a:pt x="4261773" y="1920930"/>
                  <a:pt x="4274531" y="1909332"/>
                </a:cubicBezTo>
                <a:cubicBezTo>
                  <a:pt x="4295324" y="1890429"/>
                  <a:pt x="4317890" y="1873528"/>
                  <a:pt x="4338539" y="1854468"/>
                </a:cubicBezTo>
                <a:cubicBezTo>
                  <a:pt x="4367935" y="1827333"/>
                  <a:pt x="4415781" y="1778456"/>
                  <a:pt x="4439123" y="1744740"/>
                </a:cubicBezTo>
                <a:cubicBezTo>
                  <a:pt x="4453111" y="1724536"/>
                  <a:pt x="4462307" y="1701336"/>
                  <a:pt x="4475699" y="1680732"/>
                </a:cubicBezTo>
                <a:cubicBezTo>
                  <a:pt x="4501964" y="1640325"/>
                  <a:pt x="4534590" y="1603988"/>
                  <a:pt x="4557995" y="1561860"/>
                </a:cubicBezTo>
                <a:cubicBezTo>
                  <a:pt x="4573235" y="1534428"/>
                  <a:pt x="4589032" y="1507298"/>
                  <a:pt x="4603715" y="1479564"/>
                </a:cubicBezTo>
                <a:cubicBezTo>
                  <a:pt x="4616471" y="1455470"/>
                  <a:pt x="4624846" y="1428877"/>
                  <a:pt x="4640291" y="1406412"/>
                </a:cubicBezTo>
                <a:cubicBezTo>
                  <a:pt x="4658647" y="1379712"/>
                  <a:pt x="4682963" y="1357644"/>
                  <a:pt x="4704299" y="1333260"/>
                </a:cubicBezTo>
                <a:cubicBezTo>
                  <a:pt x="4724240" y="1193673"/>
                  <a:pt x="4693041" y="1350386"/>
                  <a:pt x="4759163" y="1196100"/>
                </a:cubicBezTo>
                <a:cubicBezTo>
                  <a:pt x="4766466" y="1179059"/>
                  <a:pt x="4764138" y="1159301"/>
                  <a:pt x="4768307" y="1141236"/>
                </a:cubicBezTo>
                <a:cubicBezTo>
                  <a:pt x="4773297" y="1119614"/>
                  <a:pt x="4780499" y="1098564"/>
                  <a:pt x="4786595" y="1077228"/>
                </a:cubicBezTo>
                <a:cubicBezTo>
                  <a:pt x="4789643" y="1052844"/>
                  <a:pt x="4792491" y="1028434"/>
                  <a:pt x="4795739" y="1004076"/>
                </a:cubicBezTo>
                <a:cubicBezTo>
                  <a:pt x="4798587" y="982712"/>
                  <a:pt x="4804883" y="961621"/>
                  <a:pt x="4804883" y="940068"/>
                </a:cubicBezTo>
                <a:cubicBezTo>
                  <a:pt x="4804883" y="781543"/>
                  <a:pt x="4811257" y="622344"/>
                  <a:pt x="4795739" y="464580"/>
                </a:cubicBezTo>
                <a:cubicBezTo>
                  <a:pt x="4792667" y="433350"/>
                  <a:pt x="4764702" y="410018"/>
                  <a:pt x="4750019" y="382284"/>
                </a:cubicBezTo>
                <a:cubicBezTo>
                  <a:pt x="4705796" y="298752"/>
                  <a:pt x="4719982" y="308707"/>
                  <a:pt x="4658579" y="226836"/>
                </a:cubicBezTo>
                <a:cubicBezTo>
                  <a:pt x="4641718" y="204355"/>
                  <a:pt x="4618609" y="186658"/>
                  <a:pt x="4603715" y="162828"/>
                </a:cubicBezTo>
                <a:cubicBezTo>
                  <a:pt x="4587805" y="137372"/>
                  <a:pt x="4583049" y="105988"/>
                  <a:pt x="4567139" y="80532"/>
                </a:cubicBezTo>
                <a:cubicBezTo>
                  <a:pt x="4533087" y="26048"/>
                  <a:pt x="4517564" y="26896"/>
                  <a:pt x="4497767" y="372"/>
                </a:cubicBezTo>
                <a:close/>
                <a:moveTo>
                  <a:pt x="0" y="0"/>
                </a:moveTo>
                <a:lnTo>
                  <a:pt x="979674" y="0"/>
                </a:lnTo>
                <a:lnTo>
                  <a:pt x="946227" y="18225"/>
                </a:lnTo>
                <a:cubicBezTo>
                  <a:pt x="934585" y="24568"/>
                  <a:pt x="922765" y="30479"/>
                  <a:pt x="910227" y="34657"/>
                </a:cubicBezTo>
                <a:cubicBezTo>
                  <a:pt x="901361" y="37613"/>
                  <a:pt x="891799" y="38984"/>
                  <a:pt x="883630" y="43523"/>
                </a:cubicBezTo>
                <a:cubicBezTo>
                  <a:pt x="865003" y="53872"/>
                  <a:pt x="850654" y="72246"/>
                  <a:pt x="830437" y="78985"/>
                </a:cubicBezTo>
                <a:lnTo>
                  <a:pt x="777244" y="96716"/>
                </a:lnTo>
                <a:cubicBezTo>
                  <a:pt x="742742" y="148469"/>
                  <a:pt x="781300" y="103554"/>
                  <a:pt x="724051" y="132178"/>
                </a:cubicBezTo>
                <a:cubicBezTo>
                  <a:pt x="704991" y="141709"/>
                  <a:pt x="691075" y="160901"/>
                  <a:pt x="670858" y="167640"/>
                </a:cubicBezTo>
                <a:cubicBezTo>
                  <a:pt x="604007" y="189924"/>
                  <a:pt x="686409" y="159864"/>
                  <a:pt x="617665" y="194237"/>
                </a:cubicBezTo>
                <a:cubicBezTo>
                  <a:pt x="609306" y="198416"/>
                  <a:pt x="599427" y="198922"/>
                  <a:pt x="591068" y="203102"/>
                </a:cubicBezTo>
                <a:cubicBezTo>
                  <a:pt x="558052" y="219610"/>
                  <a:pt x="567285" y="222920"/>
                  <a:pt x="537875" y="247430"/>
                </a:cubicBezTo>
                <a:cubicBezTo>
                  <a:pt x="529689" y="254250"/>
                  <a:pt x="519369" y="258226"/>
                  <a:pt x="511279" y="265161"/>
                </a:cubicBezTo>
                <a:cubicBezTo>
                  <a:pt x="436035" y="329655"/>
                  <a:pt x="510280" y="277647"/>
                  <a:pt x="449220" y="318354"/>
                </a:cubicBezTo>
                <a:cubicBezTo>
                  <a:pt x="431961" y="370131"/>
                  <a:pt x="453858" y="322581"/>
                  <a:pt x="413758" y="362681"/>
                </a:cubicBezTo>
                <a:cubicBezTo>
                  <a:pt x="354655" y="421784"/>
                  <a:pt x="440355" y="359726"/>
                  <a:pt x="369431" y="407009"/>
                </a:cubicBezTo>
                <a:cubicBezTo>
                  <a:pt x="363520" y="415874"/>
                  <a:pt x="359234" y="426071"/>
                  <a:pt x="351700" y="433605"/>
                </a:cubicBezTo>
                <a:cubicBezTo>
                  <a:pt x="344165" y="441139"/>
                  <a:pt x="331759" y="443016"/>
                  <a:pt x="325104" y="451336"/>
                </a:cubicBezTo>
                <a:cubicBezTo>
                  <a:pt x="319265" y="458633"/>
                  <a:pt x="321422" y="470157"/>
                  <a:pt x="316238" y="477933"/>
                </a:cubicBezTo>
                <a:cubicBezTo>
                  <a:pt x="309283" y="488365"/>
                  <a:pt x="298507" y="495664"/>
                  <a:pt x="289641" y="504529"/>
                </a:cubicBezTo>
                <a:cubicBezTo>
                  <a:pt x="284246" y="520718"/>
                  <a:pt x="280723" y="531003"/>
                  <a:pt x="278264" y="538163"/>
                </a:cubicBezTo>
                <a:lnTo>
                  <a:pt x="276337" y="543906"/>
                </a:lnTo>
                <a:lnTo>
                  <a:pt x="220967" y="391122"/>
                </a:lnTo>
                <a:cubicBezTo>
                  <a:pt x="178127" y="293862"/>
                  <a:pt x="128851" y="199504"/>
                  <a:pt x="73608" y="108468"/>
                </a:cubicBezTo>
                <a:close/>
              </a:path>
            </a:pathLst>
          </a:custGeom>
        </p:spPr>
      </p:pic>
      <p:sp>
        <p:nvSpPr>
          <p:cNvPr id="2" name="Title 1">
            <a:extLst>
              <a:ext uri="{FF2B5EF4-FFF2-40B4-BE49-F238E27FC236}">
                <a16:creationId xmlns:a16="http://schemas.microsoft.com/office/drawing/2014/main" id="{6DD59300-05B9-0AC6-789F-193B00A76A50}"/>
              </a:ext>
            </a:extLst>
          </p:cNvPr>
          <p:cNvSpPr>
            <a:spLocks noGrp="1"/>
          </p:cNvSpPr>
          <p:nvPr>
            <p:ph type="title"/>
          </p:nvPr>
        </p:nvSpPr>
        <p:spPr>
          <a:xfrm>
            <a:off x="5148071" y="1964266"/>
            <a:ext cx="6012054" cy="2911667"/>
          </a:xfrm>
        </p:spPr>
        <p:txBody>
          <a:bodyPr vert="horz" lIns="91440" tIns="45720" rIns="91440" bIns="45720" rtlCol="0" anchor="b">
            <a:normAutofit/>
          </a:bodyPr>
          <a:lstStyle/>
          <a:p>
            <a:pPr algn="r"/>
            <a:r>
              <a:rPr lang="en-US" sz="4800">
                <a:solidFill>
                  <a:schemeClr val="bg1"/>
                </a:solidFill>
              </a:rPr>
              <a:t>Real World Scenarios</a:t>
            </a:r>
          </a:p>
        </p:txBody>
      </p:sp>
      <p:sp>
        <p:nvSpPr>
          <p:cNvPr id="3" name="Text Placeholder 2">
            <a:extLst>
              <a:ext uri="{FF2B5EF4-FFF2-40B4-BE49-F238E27FC236}">
                <a16:creationId xmlns:a16="http://schemas.microsoft.com/office/drawing/2014/main" id="{C2F5D83B-C4DD-9E3C-E92A-CCDCA3F6D1A7}"/>
              </a:ext>
            </a:extLst>
          </p:cNvPr>
          <p:cNvSpPr>
            <a:spLocks noGrp="1"/>
          </p:cNvSpPr>
          <p:nvPr>
            <p:ph type="body" idx="1"/>
          </p:nvPr>
        </p:nvSpPr>
        <p:spPr>
          <a:xfrm>
            <a:off x="5148071" y="4875934"/>
            <a:ext cx="6012054" cy="915265"/>
          </a:xfrm>
        </p:spPr>
        <p:txBody>
          <a:bodyPr vert="horz" lIns="91440" tIns="45720" rIns="91440" bIns="45720" rtlCol="0" anchor="t">
            <a:normAutofit/>
          </a:bodyPr>
          <a:lstStyle/>
          <a:p>
            <a:pPr algn="r"/>
            <a:r>
              <a:rPr lang="en-US" sz="1800">
                <a:solidFill>
                  <a:schemeClr val="accent2"/>
                </a:solidFill>
              </a:rPr>
              <a:t>OBSERVER pattern</a:t>
            </a:r>
          </a:p>
        </p:txBody>
      </p:sp>
    </p:spTree>
    <p:extLst>
      <p:ext uri="{BB962C8B-B14F-4D97-AF65-F5344CB8AC3E}">
        <p14:creationId xmlns:p14="http://schemas.microsoft.com/office/powerpoint/2010/main" val="314627230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53CB046-1E09-FCBD-1654-BDB8C8075A00}"/>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0" name="Rectangle 9">
            <a:extLst>
              <a:ext uri="{FF2B5EF4-FFF2-40B4-BE49-F238E27FC236}">
                <a16:creationId xmlns:a16="http://schemas.microsoft.com/office/drawing/2014/main" id="{C04F8797-ED77-4C70-AAEA-0DE48267C2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AD06229-FEB7-4CC9-8BE7-1A9457B9C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5322895"/>
          </a:xfrm>
          <a:custGeom>
            <a:avLst/>
            <a:gdLst>
              <a:gd name="connsiteX0" fmla="*/ 0 w 12192000"/>
              <a:gd name="connsiteY0" fmla="*/ 0 h 5322895"/>
              <a:gd name="connsiteX1" fmla="*/ 12192000 w 12192000"/>
              <a:gd name="connsiteY1" fmla="*/ 0 h 5322895"/>
              <a:gd name="connsiteX2" fmla="*/ 12192000 w 12192000"/>
              <a:gd name="connsiteY2" fmla="*/ 213719 h 5322895"/>
              <a:gd name="connsiteX3" fmla="*/ 12192000 w 12192000"/>
              <a:gd name="connsiteY3" fmla="*/ 471948 h 5322895"/>
              <a:gd name="connsiteX4" fmla="*/ 12192000 w 12192000"/>
              <a:gd name="connsiteY4" fmla="*/ 3571886 h 5322895"/>
              <a:gd name="connsiteX5" fmla="*/ 12192000 w 12192000"/>
              <a:gd name="connsiteY5" fmla="*/ 3753332 h 5322895"/>
              <a:gd name="connsiteX6" fmla="*/ 12192000 w 12192000"/>
              <a:gd name="connsiteY6" fmla="*/ 4806077 h 5322895"/>
              <a:gd name="connsiteX7" fmla="*/ 11957522 w 12192000"/>
              <a:gd name="connsiteY7" fmla="*/ 4849979 h 5322895"/>
              <a:gd name="connsiteX8" fmla="*/ 11679973 w 12192000"/>
              <a:gd name="connsiteY8" fmla="*/ 4899723 h 5322895"/>
              <a:gd name="connsiteX9" fmla="*/ 11401197 w 12192000"/>
              <a:gd name="connsiteY9" fmla="*/ 4948416 h 5322895"/>
              <a:gd name="connsiteX10" fmla="*/ 11121192 w 12192000"/>
              <a:gd name="connsiteY10" fmla="*/ 4990102 h 5322895"/>
              <a:gd name="connsiteX11" fmla="*/ 10842416 w 12192000"/>
              <a:gd name="connsiteY11" fmla="*/ 5032139 h 5322895"/>
              <a:gd name="connsiteX12" fmla="*/ 10562411 w 12192000"/>
              <a:gd name="connsiteY12" fmla="*/ 5071374 h 5322895"/>
              <a:gd name="connsiteX13" fmla="*/ 10286091 w 12192000"/>
              <a:gd name="connsiteY13" fmla="*/ 5105003 h 5322895"/>
              <a:gd name="connsiteX14" fmla="*/ 10006086 w 12192000"/>
              <a:gd name="connsiteY14" fmla="*/ 5136881 h 5322895"/>
              <a:gd name="connsiteX15" fmla="*/ 9727310 w 12192000"/>
              <a:gd name="connsiteY15" fmla="*/ 5165957 h 5322895"/>
              <a:gd name="connsiteX16" fmla="*/ 9453445 w 12192000"/>
              <a:gd name="connsiteY16" fmla="*/ 5191179 h 5322895"/>
              <a:gd name="connsiteX17" fmla="*/ 9175897 w 12192000"/>
              <a:gd name="connsiteY17" fmla="*/ 5216401 h 5322895"/>
              <a:gd name="connsiteX18" fmla="*/ 8902033 w 12192000"/>
              <a:gd name="connsiteY18" fmla="*/ 5237420 h 5322895"/>
              <a:gd name="connsiteX19" fmla="*/ 8628169 w 12192000"/>
              <a:gd name="connsiteY19" fmla="*/ 5253884 h 5322895"/>
              <a:gd name="connsiteX20" fmla="*/ 8355533 w 12192000"/>
              <a:gd name="connsiteY20" fmla="*/ 5271050 h 5322895"/>
              <a:gd name="connsiteX21" fmla="*/ 8085353 w 12192000"/>
              <a:gd name="connsiteY21" fmla="*/ 5285412 h 5322895"/>
              <a:gd name="connsiteX22" fmla="*/ 7817629 w 12192000"/>
              <a:gd name="connsiteY22" fmla="*/ 5295571 h 5322895"/>
              <a:gd name="connsiteX23" fmla="*/ 7549905 w 12192000"/>
              <a:gd name="connsiteY23" fmla="*/ 5304329 h 5322895"/>
              <a:gd name="connsiteX24" fmla="*/ 7284638 w 12192000"/>
              <a:gd name="connsiteY24" fmla="*/ 5312736 h 5322895"/>
              <a:gd name="connsiteX25" fmla="*/ 7023055 w 12192000"/>
              <a:gd name="connsiteY25" fmla="*/ 5316590 h 5322895"/>
              <a:gd name="connsiteX26" fmla="*/ 6761472 w 12192000"/>
              <a:gd name="connsiteY26" fmla="*/ 5320793 h 5322895"/>
              <a:gd name="connsiteX27" fmla="*/ 6503573 w 12192000"/>
              <a:gd name="connsiteY27" fmla="*/ 5322895 h 5322895"/>
              <a:gd name="connsiteX28" fmla="*/ 6248130 w 12192000"/>
              <a:gd name="connsiteY28" fmla="*/ 5320793 h 5322895"/>
              <a:gd name="connsiteX29" fmla="*/ 5995144 w 12192000"/>
              <a:gd name="connsiteY29" fmla="*/ 5320793 h 5322895"/>
              <a:gd name="connsiteX30" fmla="*/ 5744613 w 12192000"/>
              <a:gd name="connsiteY30" fmla="*/ 5316590 h 5322895"/>
              <a:gd name="connsiteX31" fmla="*/ 5498995 w 12192000"/>
              <a:gd name="connsiteY31" fmla="*/ 5310284 h 5322895"/>
              <a:gd name="connsiteX32" fmla="*/ 5255834 w 12192000"/>
              <a:gd name="connsiteY32" fmla="*/ 5304329 h 5322895"/>
              <a:gd name="connsiteX33" fmla="*/ 5017584 w 12192000"/>
              <a:gd name="connsiteY33" fmla="*/ 5297673 h 5322895"/>
              <a:gd name="connsiteX34" fmla="*/ 4780562 w 12192000"/>
              <a:gd name="connsiteY34" fmla="*/ 5287514 h 5322895"/>
              <a:gd name="connsiteX35" fmla="*/ 4547227 w 12192000"/>
              <a:gd name="connsiteY35" fmla="*/ 5276654 h 5322895"/>
              <a:gd name="connsiteX36" fmla="*/ 4318800 w 12192000"/>
              <a:gd name="connsiteY36" fmla="*/ 5266846 h 5322895"/>
              <a:gd name="connsiteX37" fmla="*/ 3873004 w 12192000"/>
              <a:gd name="connsiteY37" fmla="*/ 5239171 h 5322895"/>
              <a:gd name="connsiteX38" fmla="*/ 3445628 w 12192000"/>
              <a:gd name="connsiteY38" fmla="*/ 5209746 h 5322895"/>
              <a:gd name="connsiteX39" fmla="*/ 3035446 w 12192000"/>
              <a:gd name="connsiteY39" fmla="*/ 5178918 h 5322895"/>
              <a:gd name="connsiteX40" fmla="*/ 2647370 w 12192000"/>
              <a:gd name="connsiteY40" fmla="*/ 5144939 h 5322895"/>
              <a:gd name="connsiteX41" fmla="*/ 2276487 w 12192000"/>
              <a:gd name="connsiteY41" fmla="*/ 5109557 h 5322895"/>
              <a:gd name="connsiteX42" fmla="*/ 1932621 w 12192000"/>
              <a:gd name="connsiteY42" fmla="*/ 5071374 h 5322895"/>
              <a:gd name="connsiteX43" fmla="*/ 1609634 w 12192000"/>
              <a:gd name="connsiteY43" fmla="*/ 5033891 h 5322895"/>
              <a:gd name="connsiteX44" fmla="*/ 1312435 w 12192000"/>
              <a:gd name="connsiteY44" fmla="*/ 4996408 h 5322895"/>
              <a:gd name="connsiteX45" fmla="*/ 1039799 w 12192000"/>
              <a:gd name="connsiteY45" fmla="*/ 4961027 h 5322895"/>
              <a:gd name="connsiteX46" fmla="*/ 797865 w 12192000"/>
              <a:gd name="connsiteY46" fmla="*/ 4927397 h 5322895"/>
              <a:gd name="connsiteX47" fmla="*/ 579265 w 12192000"/>
              <a:gd name="connsiteY47" fmla="*/ 4895519 h 5322895"/>
              <a:gd name="connsiteX48" fmla="*/ 395052 w 12192000"/>
              <a:gd name="connsiteY48" fmla="*/ 4868896 h 5322895"/>
              <a:gd name="connsiteX49" fmla="*/ 240312 w 12192000"/>
              <a:gd name="connsiteY49" fmla="*/ 4843673 h 5322895"/>
              <a:gd name="connsiteX50" fmla="*/ 27853 w 12192000"/>
              <a:gd name="connsiteY50" fmla="*/ 4807592 h 5322895"/>
              <a:gd name="connsiteX51" fmla="*/ 0 w 12192000"/>
              <a:gd name="connsiteY51" fmla="*/ 4802879 h 5322895"/>
              <a:gd name="connsiteX52" fmla="*/ 0 w 12192000"/>
              <a:gd name="connsiteY52" fmla="*/ 3753332 h 5322895"/>
              <a:gd name="connsiteX53" fmla="*/ 0 w 12192000"/>
              <a:gd name="connsiteY53" fmla="*/ 3571886 h 5322895"/>
              <a:gd name="connsiteX54" fmla="*/ 0 w 12192000"/>
              <a:gd name="connsiteY54" fmla="*/ 471948 h 5322895"/>
              <a:gd name="connsiteX55" fmla="*/ 0 w 12192000"/>
              <a:gd name="connsiteY55"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2192000" h="5322895">
                <a:moveTo>
                  <a:pt x="0" y="0"/>
                </a:moveTo>
                <a:lnTo>
                  <a:pt x="12192000" y="0"/>
                </a:lnTo>
                <a:lnTo>
                  <a:pt x="12192000" y="213719"/>
                </a:lnTo>
                <a:lnTo>
                  <a:pt x="12192000" y="471948"/>
                </a:lnTo>
                <a:lnTo>
                  <a:pt x="12192000" y="3571886"/>
                </a:lnTo>
                <a:lnTo>
                  <a:pt x="12192000" y="3753332"/>
                </a:lnTo>
                <a:lnTo>
                  <a:pt x="12192000" y="4806077"/>
                </a:lnTo>
                <a:lnTo>
                  <a:pt x="11957522" y="4849979"/>
                </a:lnTo>
                <a:lnTo>
                  <a:pt x="11679973" y="4899723"/>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0562" y="5287514"/>
                </a:lnTo>
                <a:lnTo>
                  <a:pt x="4547227" y="5276654"/>
                </a:lnTo>
                <a:lnTo>
                  <a:pt x="4318800" y="5266846"/>
                </a:lnTo>
                <a:lnTo>
                  <a:pt x="3873004" y="5239171"/>
                </a:lnTo>
                <a:lnTo>
                  <a:pt x="3445628" y="5209746"/>
                </a:lnTo>
                <a:lnTo>
                  <a:pt x="3035446" y="5178918"/>
                </a:lnTo>
                <a:lnTo>
                  <a:pt x="2647370" y="5144939"/>
                </a:lnTo>
                <a:lnTo>
                  <a:pt x="2276487" y="5109557"/>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a:ln w="44450">
            <a:noFill/>
          </a:ln>
          <a:effectLst/>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pic>
        <p:nvPicPr>
          <p:cNvPr id="14" name="Picture 13">
            <a:extLst>
              <a:ext uri="{FF2B5EF4-FFF2-40B4-BE49-F238E27FC236}">
                <a16:creationId xmlns:a16="http://schemas.microsoft.com/office/drawing/2014/main" id="{42B44E02-2041-49BE-AF61-F91454DC3A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60549" r="62095"/>
          <a:stretch/>
        </p:blipFill>
        <p:spPr>
          <a:xfrm flipH="1">
            <a:off x="8948814" y="3265714"/>
            <a:ext cx="3243185" cy="1898718"/>
          </a:xfrm>
          <a:custGeom>
            <a:avLst/>
            <a:gdLst>
              <a:gd name="connsiteX0" fmla="*/ 220380 w 3243185"/>
              <a:gd name="connsiteY0" fmla="*/ 404386 h 1898718"/>
              <a:gd name="connsiteX1" fmla="*/ 278149 w 3243185"/>
              <a:gd name="connsiteY1" fmla="*/ 410805 h 1898718"/>
              <a:gd name="connsiteX2" fmla="*/ 297405 w 3243185"/>
              <a:gd name="connsiteY2" fmla="*/ 423642 h 1898718"/>
              <a:gd name="connsiteX3" fmla="*/ 316662 w 3243185"/>
              <a:gd name="connsiteY3" fmla="*/ 430061 h 1898718"/>
              <a:gd name="connsiteX4" fmla="*/ 355175 w 3243185"/>
              <a:gd name="connsiteY4" fmla="*/ 455737 h 1898718"/>
              <a:gd name="connsiteX5" fmla="*/ 406525 w 3243185"/>
              <a:gd name="connsiteY5" fmla="*/ 468574 h 1898718"/>
              <a:gd name="connsiteX6" fmla="*/ 425782 w 3243185"/>
              <a:gd name="connsiteY6" fmla="*/ 481412 h 1898718"/>
              <a:gd name="connsiteX7" fmla="*/ 445038 w 3243185"/>
              <a:gd name="connsiteY7" fmla="*/ 487831 h 1898718"/>
              <a:gd name="connsiteX8" fmla="*/ 483551 w 3243185"/>
              <a:gd name="connsiteY8" fmla="*/ 526344 h 1898718"/>
              <a:gd name="connsiteX9" fmla="*/ 483551 w 3243185"/>
              <a:gd name="connsiteY9" fmla="*/ 609788 h 1898718"/>
              <a:gd name="connsiteX10" fmla="*/ 445038 w 3243185"/>
              <a:gd name="connsiteY10" fmla="*/ 635464 h 1898718"/>
              <a:gd name="connsiteX11" fmla="*/ 246055 w 3243185"/>
              <a:gd name="connsiteY11" fmla="*/ 629045 h 1898718"/>
              <a:gd name="connsiteX12" fmla="*/ 233217 w 3243185"/>
              <a:gd name="connsiteY12" fmla="*/ 609788 h 1898718"/>
              <a:gd name="connsiteX13" fmla="*/ 213961 w 3243185"/>
              <a:gd name="connsiteY13" fmla="*/ 603370 h 1898718"/>
              <a:gd name="connsiteX14" fmla="*/ 188285 w 3243185"/>
              <a:gd name="connsiteY14" fmla="*/ 564857 h 1898718"/>
              <a:gd name="connsiteX15" fmla="*/ 175448 w 3243185"/>
              <a:gd name="connsiteY15" fmla="*/ 526344 h 1898718"/>
              <a:gd name="connsiteX16" fmla="*/ 220380 w 3243185"/>
              <a:gd name="connsiteY16" fmla="*/ 404386 h 1898718"/>
              <a:gd name="connsiteX17" fmla="*/ 3243185 w 3243185"/>
              <a:gd name="connsiteY17" fmla="*/ 0 h 1898718"/>
              <a:gd name="connsiteX18" fmla="*/ 2298567 w 3243185"/>
              <a:gd name="connsiteY18" fmla="*/ 0 h 1898718"/>
              <a:gd name="connsiteX19" fmla="*/ 2293659 w 3243185"/>
              <a:gd name="connsiteY19" fmla="*/ 51351 h 1898718"/>
              <a:gd name="connsiteX20" fmla="*/ 2274403 w 3243185"/>
              <a:gd name="connsiteY20" fmla="*/ 83445 h 1898718"/>
              <a:gd name="connsiteX21" fmla="*/ 2248728 w 3243185"/>
              <a:gd name="connsiteY21" fmla="*/ 121958 h 1898718"/>
              <a:gd name="connsiteX22" fmla="*/ 2203796 w 3243185"/>
              <a:gd name="connsiteY22" fmla="*/ 166890 h 1898718"/>
              <a:gd name="connsiteX23" fmla="*/ 2178121 w 3243185"/>
              <a:gd name="connsiteY23" fmla="*/ 173308 h 1898718"/>
              <a:gd name="connsiteX24" fmla="*/ 2126770 w 3243185"/>
              <a:gd name="connsiteY24" fmla="*/ 211821 h 1898718"/>
              <a:gd name="connsiteX25" fmla="*/ 2081838 w 3243185"/>
              <a:gd name="connsiteY25" fmla="*/ 237497 h 1898718"/>
              <a:gd name="connsiteX26" fmla="*/ 2043325 w 3243185"/>
              <a:gd name="connsiteY26" fmla="*/ 250334 h 1898718"/>
              <a:gd name="connsiteX27" fmla="*/ 1972718 w 3243185"/>
              <a:gd name="connsiteY27" fmla="*/ 288847 h 1898718"/>
              <a:gd name="connsiteX28" fmla="*/ 1940624 w 3243185"/>
              <a:gd name="connsiteY28" fmla="*/ 295266 h 1898718"/>
              <a:gd name="connsiteX29" fmla="*/ 1914949 w 3243185"/>
              <a:gd name="connsiteY29" fmla="*/ 308104 h 1898718"/>
              <a:gd name="connsiteX30" fmla="*/ 1895693 w 3243185"/>
              <a:gd name="connsiteY30" fmla="*/ 320941 h 1898718"/>
              <a:gd name="connsiteX31" fmla="*/ 1870017 w 3243185"/>
              <a:gd name="connsiteY31" fmla="*/ 327360 h 1898718"/>
              <a:gd name="connsiteX32" fmla="*/ 1831504 w 3243185"/>
              <a:gd name="connsiteY32" fmla="*/ 340198 h 1898718"/>
              <a:gd name="connsiteX33" fmla="*/ 1780154 w 3243185"/>
              <a:gd name="connsiteY33" fmla="*/ 353035 h 1898718"/>
              <a:gd name="connsiteX34" fmla="*/ 1760897 w 3243185"/>
              <a:gd name="connsiteY34" fmla="*/ 359454 h 1898718"/>
              <a:gd name="connsiteX35" fmla="*/ 1683871 w 3243185"/>
              <a:gd name="connsiteY35" fmla="*/ 397967 h 1898718"/>
              <a:gd name="connsiteX36" fmla="*/ 1632521 w 3243185"/>
              <a:gd name="connsiteY36" fmla="*/ 410805 h 1898718"/>
              <a:gd name="connsiteX37" fmla="*/ 1594008 w 3243185"/>
              <a:gd name="connsiteY37" fmla="*/ 423642 h 1898718"/>
              <a:gd name="connsiteX38" fmla="*/ 1568333 w 3243185"/>
              <a:gd name="connsiteY38" fmla="*/ 430061 h 1898718"/>
              <a:gd name="connsiteX39" fmla="*/ 1542657 w 3243185"/>
              <a:gd name="connsiteY39" fmla="*/ 442899 h 1898718"/>
              <a:gd name="connsiteX40" fmla="*/ 1516982 w 3243185"/>
              <a:gd name="connsiteY40" fmla="*/ 449318 h 1898718"/>
              <a:gd name="connsiteX41" fmla="*/ 1497725 w 3243185"/>
              <a:gd name="connsiteY41" fmla="*/ 455737 h 1898718"/>
              <a:gd name="connsiteX42" fmla="*/ 1452794 w 3243185"/>
              <a:gd name="connsiteY42" fmla="*/ 468574 h 1898718"/>
              <a:gd name="connsiteX43" fmla="*/ 1433537 w 3243185"/>
              <a:gd name="connsiteY43" fmla="*/ 481412 h 1898718"/>
              <a:gd name="connsiteX44" fmla="*/ 1369349 w 3243185"/>
              <a:gd name="connsiteY44" fmla="*/ 494250 h 1898718"/>
              <a:gd name="connsiteX45" fmla="*/ 1324417 w 3243185"/>
              <a:gd name="connsiteY45" fmla="*/ 519925 h 1898718"/>
              <a:gd name="connsiteX46" fmla="*/ 1285904 w 3243185"/>
              <a:gd name="connsiteY46" fmla="*/ 539181 h 1898718"/>
              <a:gd name="connsiteX47" fmla="*/ 1247391 w 3243185"/>
              <a:gd name="connsiteY47" fmla="*/ 545600 h 1898718"/>
              <a:gd name="connsiteX48" fmla="*/ 1176784 w 3243185"/>
              <a:gd name="connsiteY48" fmla="*/ 564857 h 1898718"/>
              <a:gd name="connsiteX49" fmla="*/ 907194 w 3243185"/>
              <a:gd name="connsiteY49" fmla="*/ 577694 h 1898718"/>
              <a:gd name="connsiteX50" fmla="*/ 881518 w 3243185"/>
              <a:gd name="connsiteY50" fmla="*/ 584113 h 1898718"/>
              <a:gd name="connsiteX51" fmla="*/ 656860 w 3243185"/>
              <a:gd name="connsiteY51" fmla="*/ 577694 h 1898718"/>
              <a:gd name="connsiteX52" fmla="*/ 637603 w 3243185"/>
              <a:gd name="connsiteY52" fmla="*/ 558438 h 1898718"/>
              <a:gd name="connsiteX53" fmla="*/ 618347 w 3243185"/>
              <a:gd name="connsiteY53" fmla="*/ 519925 h 1898718"/>
              <a:gd name="connsiteX54" fmla="*/ 599090 w 3243185"/>
              <a:gd name="connsiteY54" fmla="*/ 500668 h 1898718"/>
              <a:gd name="connsiteX55" fmla="*/ 566996 w 3243185"/>
              <a:gd name="connsiteY55" fmla="*/ 474993 h 1898718"/>
              <a:gd name="connsiteX56" fmla="*/ 560577 w 3243185"/>
              <a:gd name="connsiteY56" fmla="*/ 455737 h 1898718"/>
              <a:gd name="connsiteX57" fmla="*/ 522064 w 3243185"/>
              <a:gd name="connsiteY57" fmla="*/ 436480 h 1898718"/>
              <a:gd name="connsiteX58" fmla="*/ 502808 w 3243185"/>
              <a:gd name="connsiteY58" fmla="*/ 423642 h 1898718"/>
              <a:gd name="connsiteX59" fmla="*/ 464295 w 3243185"/>
              <a:gd name="connsiteY59" fmla="*/ 410805 h 1898718"/>
              <a:gd name="connsiteX60" fmla="*/ 445038 w 3243185"/>
              <a:gd name="connsiteY60" fmla="*/ 397967 h 1898718"/>
              <a:gd name="connsiteX61" fmla="*/ 374431 w 3243185"/>
              <a:gd name="connsiteY61" fmla="*/ 391548 h 1898718"/>
              <a:gd name="connsiteX62" fmla="*/ 329500 w 3243185"/>
              <a:gd name="connsiteY62" fmla="*/ 372292 h 1898718"/>
              <a:gd name="connsiteX63" fmla="*/ 310243 w 3243185"/>
              <a:gd name="connsiteY63" fmla="*/ 365873 h 1898718"/>
              <a:gd name="connsiteX64" fmla="*/ 271730 w 3243185"/>
              <a:gd name="connsiteY64" fmla="*/ 340198 h 1898718"/>
              <a:gd name="connsiteX65" fmla="*/ 239636 w 3243185"/>
              <a:gd name="connsiteY65" fmla="*/ 301685 h 1898718"/>
              <a:gd name="connsiteX66" fmla="*/ 201123 w 3243185"/>
              <a:gd name="connsiteY66" fmla="*/ 269591 h 1898718"/>
              <a:gd name="connsiteX67" fmla="*/ 149773 w 3243185"/>
              <a:gd name="connsiteY67" fmla="*/ 224659 h 1898718"/>
              <a:gd name="connsiteX68" fmla="*/ 111260 w 3243185"/>
              <a:gd name="connsiteY68" fmla="*/ 211821 h 1898718"/>
              <a:gd name="connsiteX69" fmla="*/ 92003 w 3243185"/>
              <a:gd name="connsiteY69" fmla="*/ 205402 h 1898718"/>
              <a:gd name="connsiteX70" fmla="*/ 72747 w 3243185"/>
              <a:gd name="connsiteY70" fmla="*/ 192565 h 1898718"/>
              <a:gd name="connsiteX71" fmla="*/ 34234 w 3243185"/>
              <a:gd name="connsiteY71" fmla="*/ 160471 h 1898718"/>
              <a:gd name="connsiteX72" fmla="*/ 8558 w 3243185"/>
              <a:gd name="connsiteY72" fmla="*/ 121958 h 1898718"/>
              <a:gd name="connsiteX73" fmla="*/ 11877 w 3243185"/>
              <a:gd name="connsiteY73" fmla="*/ 15345 h 1898718"/>
              <a:gd name="connsiteX74" fmla="*/ 16098 w 3243185"/>
              <a:gd name="connsiteY74" fmla="*/ 0 h 1898718"/>
              <a:gd name="connsiteX75" fmla="*/ 0 w 3243185"/>
              <a:gd name="connsiteY75" fmla="*/ 0 h 1898718"/>
              <a:gd name="connsiteX76" fmla="*/ 0 w 3243185"/>
              <a:gd name="connsiteY76" fmla="*/ 1540363 h 1898718"/>
              <a:gd name="connsiteX77" fmla="*/ 234477 w 3243185"/>
              <a:gd name="connsiteY77" fmla="*/ 1584265 h 1898718"/>
              <a:gd name="connsiteX78" fmla="*/ 512026 w 3243185"/>
              <a:gd name="connsiteY78" fmla="*/ 1634009 h 1898718"/>
              <a:gd name="connsiteX79" fmla="*/ 790802 w 3243185"/>
              <a:gd name="connsiteY79" fmla="*/ 1682702 h 1898718"/>
              <a:gd name="connsiteX80" fmla="*/ 1070807 w 3243185"/>
              <a:gd name="connsiteY80" fmla="*/ 1724388 h 1898718"/>
              <a:gd name="connsiteX81" fmla="*/ 1349583 w 3243185"/>
              <a:gd name="connsiteY81" fmla="*/ 1766425 h 1898718"/>
              <a:gd name="connsiteX82" fmla="*/ 1629588 w 3243185"/>
              <a:gd name="connsiteY82" fmla="*/ 1805660 h 1898718"/>
              <a:gd name="connsiteX83" fmla="*/ 1905908 w 3243185"/>
              <a:gd name="connsiteY83" fmla="*/ 1839289 h 1898718"/>
              <a:gd name="connsiteX84" fmla="*/ 2185913 w 3243185"/>
              <a:gd name="connsiteY84" fmla="*/ 1871167 h 1898718"/>
              <a:gd name="connsiteX85" fmla="*/ 2450068 w 3243185"/>
              <a:gd name="connsiteY85" fmla="*/ 1898718 h 1898718"/>
              <a:gd name="connsiteX86" fmla="*/ 3243185 w 3243185"/>
              <a:gd name="connsiteY86" fmla="*/ 1898718 h 1898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3243185" h="1898718">
                <a:moveTo>
                  <a:pt x="220380" y="404386"/>
                </a:moveTo>
                <a:cubicBezTo>
                  <a:pt x="239636" y="406526"/>
                  <a:pt x="259352" y="406106"/>
                  <a:pt x="278149" y="410805"/>
                </a:cubicBezTo>
                <a:cubicBezTo>
                  <a:pt x="285633" y="412676"/>
                  <a:pt x="290505" y="420192"/>
                  <a:pt x="297405" y="423642"/>
                </a:cubicBezTo>
                <a:cubicBezTo>
                  <a:pt x="303457" y="426669"/>
                  <a:pt x="310747" y="426775"/>
                  <a:pt x="316662" y="430061"/>
                </a:cubicBezTo>
                <a:cubicBezTo>
                  <a:pt x="330149" y="437554"/>
                  <a:pt x="340537" y="450857"/>
                  <a:pt x="355175" y="455737"/>
                </a:cubicBezTo>
                <a:cubicBezTo>
                  <a:pt x="384781" y="465606"/>
                  <a:pt x="367797" y="460829"/>
                  <a:pt x="406525" y="468574"/>
                </a:cubicBezTo>
                <a:cubicBezTo>
                  <a:pt x="412944" y="472853"/>
                  <a:pt x="418882" y="477962"/>
                  <a:pt x="425782" y="481412"/>
                </a:cubicBezTo>
                <a:cubicBezTo>
                  <a:pt x="431834" y="484438"/>
                  <a:pt x="439698" y="483676"/>
                  <a:pt x="445038" y="487831"/>
                </a:cubicBezTo>
                <a:cubicBezTo>
                  <a:pt x="459369" y="498977"/>
                  <a:pt x="483551" y="526344"/>
                  <a:pt x="483551" y="526344"/>
                </a:cubicBezTo>
                <a:cubicBezTo>
                  <a:pt x="493199" y="555288"/>
                  <a:pt x="501991" y="572910"/>
                  <a:pt x="483551" y="609788"/>
                </a:cubicBezTo>
                <a:cubicBezTo>
                  <a:pt x="476651" y="623588"/>
                  <a:pt x="445038" y="635464"/>
                  <a:pt x="445038" y="635464"/>
                </a:cubicBezTo>
                <a:cubicBezTo>
                  <a:pt x="378711" y="633324"/>
                  <a:pt x="311935" y="637030"/>
                  <a:pt x="246055" y="629045"/>
                </a:cubicBezTo>
                <a:cubicBezTo>
                  <a:pt x="238396" y="628117"/>
                  <a:pt x="239242" y="614607"/>
                  <a:pt x="233217" y="609788"/>
                </a:cubicBezTo>
                <a:cubicBezTo>
                  <a:pt x="227934" y="605562"/>
                  <a:pt x="220380" y="605509"/>
                  <a:pt x="213961" y="603370"/>
                </a:cubicBezTo>
                <a:cubicBezTo>
                  <a:pt x="205402" y="590532"/>
                  <a:pt x="193165" y="579494"/>
                  <a:pt x="188285" y="564857"/>
                </a:cubicBezTo>
                <a:lnTo>
                  <a:pt x="175448" y="526344"/>
                </a:lnTo>
                <a:cubicBezTo>
                  <a:pt x="182293" y="423657"/>
                  <a:pt x="212891" y="424712"/>
                  <a:pt x="220380" y="404386"/>
                </a:cubicBezTo>
                <a:close/>
                <a:moveTo>
                  <a:pt x="3243185" y="0"/>
                </a:moveTo>
                <a:lnTo>
                  <a:pt x="2298567" y="0"/>
                </a:lnTo>
                <a:lnTo>
                  <a:pt x="2293659" y="51351"/>
                </a:lnTo>
                <a:cubicBezTo>
                  <a:pt x="2291895" y="63701"/>
                  <a:pt x="2281101" y="72919"/>
                  <a:pt x="2274403" y="83445"/>
                </a:cubicBezTo>
                <a:cubicBezTo>
                  <a:pt x="2266120" y="96461"/>
                  <a:pt x="2257985" y="109614"/>
                  <a:pt x="2248728" y="121958"/>
                </a:cubicBezTo>
                <a:cubicBezTo>
                  <a:pt x="2233323" y="142498"/>
                  <a:pt x="2227760" y="154908"/>
                  <a:pt x="2203796" y="166890"/>
                </a:cubicBezTo>
                <a:cubicBezTo>
                  <a:pt x="2195906" y="170835"/>
                  <a:pt x="2186679" y="171169"/>
                  <a:pt x="2178121" y="173308"/>
                </a:cubicBezTo>
                <a:cubicBezTo>
                  <a:pt x="2148108" y="203321"/>
                  <a:pt x="2169307" y="185236"/>
                  <a:pt x="2126770" y="211821"/>
                </a:cubicBezTo>
                <a:cubicBezTo>
                  <a:pt x="2106184" y="224688"/>
                  <a:pt x="2106188" y="227757"/>
                  <a:pt x="2081838" y="237497"/>
                </a:cubicBezTo>
                <a:cubicBezTo>
                  <a:pt x="2069275" y="242522"/>
                  <a:pt x="2054585" y="242828"/>
                  <a:pt x="2043325" y="250334"/>
                </a:cubicBezTo>
                <a:cubicBezTo>
                  <a:pt x="2023241" y="263724"/>
                  <a:pt x="1993522" y="284687"/>
                  <a:pt x="1972718" y="288847"/>
                </a:cubicBezTo>
                <a:lnTo>
                  <a:pt x="1940624" y="295266"/>
                </a:lnTo>
                <a:cubicBezTo>
                  <a:pt x="1932066" y="299545"/>
                  <a:pt x="1923257" y="303356"/>
                  <a:pt x="1914949" y="308104"/>
                </a:cubicBezTo>
                <a:cubicBezTo>
                  <a:pt x="1908251" y="311931"/>
                  <a:pt x="1902783" y="317902"/>
                  <a:pt x="1895693" y="320941"/>
                </a:cubicBezTo>
                <a:cubicBezTo>
                  <a:pt x="1887584" y="324416"/>
                  <a:pt x="1878467" y="324825"/>
                  <a:pt x="1870017" y="327360"/>
                </a:cubicBezTo>
                <a:cubicBezTo>
                  <a:pt x="1857056" y="331248"/>
                  <a:pt x="1844633" y="336916"/>
                  <a:pt x="1831504" y="340198"/>
                </a:cubicBezTo>
                <a:cubicBezTo>
                  <a:pt x="1814387" y="344477"/>
                  <a:pt x="1796892" y="347456"/>
                  <a:pt x="1780154" y="353035"/>
                </a:cubicBezTo>
                <a:cubicBezTo>
                  <a:pt x="1773735" y="355175"/>
                  <a:pt x="1766812" y="356168"/>
                  <a:pt x="1760897" y="359454"/>
                </a:cubicBezTo>
                <a:cubicBezTo>
                  <a:pt x="1709553" y="387979"/>
                  <a:pt x="1738400" y="384335"/>
                  <a:pt x="1683871" y="397967"/>
                </a:cubicBezTo>
                <a:cubicBezTo>
                  <a:pt x="1666755" y="402246"/>
                  <a:pt x="1649259" y="405226"/>
                  <a:pt x="1632521" y="410805"/>
                </a:cubicBezTo>
                <a:cubicBezTo>
                  <a:pt x="1619683" y="415084"/>
                  <a:pt x="1607136" y="420361"/>
                  <a:pt x="1594008" y="423642"/>
                </a:cubicBezTo>
                <a:cubicBezTo>
                  <a:pt x="1585449" y="425782"/>
                  <a:pt x="1576593" y="426964"/>
                  <a:pt x="1568333" y="430061"/>
                </a:cubicBezTo>
                <a:cubicBezTo>
                  <a:pt x="1559373" y="433421"/>
                  <a:pt x="1551617" y="439539"/>
                  <a:pt x="1542657" y="442899"/>
                </a:cubicBezTo>
                <a:cubicBezTo>
                  <a:pt x="1534397" y="445997"/>
                  <a:pt x="1525465" y="446895"/>
                  <a:pt x="1516982" y="449318"/>
                </a:cubicBezTo>
                <a:cubicBezTo>
                  <a:pt x="1510476" y="451177"/>
                  <a:pt x="1504231" y="453878"/>
                  <a:pt x="1497725" y="455737"/>
                </a:cubicBezTo>
                <a:cubicBezTo>
                  <a:pt x="1488128" y="458478"/>
                  <a:pt x="1463054" y="463444"/>
                  <a:pt x="1452794" y="468574"/>
                </a:cubicBezTo>
                <a:cubicBezTo>
                  <a:pt x="1445893" y="472024"/>
                  <a:pt x="1440911" y="479143"/>
                  <a:pt x="1433537" y="481412"/>
                </a:cubicBezTo>
                <a:cubicBezTo>
                  <a:pt x="1412682" y="487829"/>
                  <a:pt x="1369349" y="494250"/>
                  <a:pt x="1369349" y="494250"/>
                </a:cubicBezTo>
                <a:cubicBezTo>
                  <a:pt x="1307265" y="540813"/>
                  <a:pt x="1373427" y="495420"/>
                  <a:pt x="1324417" y="519925"/>
                </a:cubicBezTo>
                <a:cubicBezTo>
                  <a:pt x="1296720" y="533774"/>
                  <a:pt x="1314945" y="532728"/>
                  <a:pt x="1285904" y="539181"/>
                </a:cubicBezTo>
                <a:cubicBezTo>
                  <a:pt x="1273199" y="542005"/>
                  <a:pt x="1260096" y="542777"/>
                  <a:pt x="1247391" y="545600"/>
                </a:cubicBezTo>
                <a:cubicBezTo>
                  <a:pt x="1214234" y="552969"/>
                  <a:pt x="1227302" y="562451"/>
                  <a:pt x="1176784" y="564857"/>
                </a:cubicBezTo>
                <a:lnTo>
                  <a:pt x="907194" y="577694"/>
                </a:lnTo>
                <a:cubicBezTo>
                  <a:pt x="898635" y="579834"/>
                  <a:pt x="890340" y="584113"/>
                  <a:pt x="881518" y="584113"/>
                </a:cubicBezTo>
                <a:cubicBezTo>
                  <a:pt x="806601" y="584113"/>
                  <a:pt x="731365" y="585537"/>
                  <a:pt x="656860" y="577694"/>
                </a:cubicBezTo>
                <a:cubicBezTo>
                  <a:pt x="647832" y="576744"/>
                  <a:pt x="643415" y="565411"/>
                  <a:pt x="637603" y="558438"/>
                </a:cubicBezTo>
                <a:cubicBezTo>
                  <a:pt x="587103" y="497837"/>
                  <a:pt x="656946" y="577823"/>
                  <a:pt x="618347" y="519925"/>
                </a:cubicBezTo>
                <a:cubicBezTo>
                  <a:pt x="613311" y="512372"/>
                  <a:pt x="604902" y="507642"/>
                  <a:pt x="599090" y="500668"/>
                </a:cubicBezTo>
                <a:cubicBezTo>
                  <a:pt x="576756" y="473868"/>
                  <a:pt x="598608" y="485530"/>
                  <a:pt x="566996" y="474993"/>
                </a:cubicBezTo>
                <a:cubicBezTo>
                  <a:pt x="564857" y="468574"/>
                  <a:pt x="564804" y="461020"/>
                  <a:pt x="560577" y="455737"/>
                </a:cubicBezTo>
                <a:cubicBezTo>
                  <a:pt x="548314" y="440407"/>
                  <a:pt x="537569" y="444232"/>
                  <a:pt x="522064" y="436480"/>
                </a:cubicBezTo>
                <a:cubicBezTo>
                  <a:pt x="515164" y="433030"/>
                  <a:pt x="509858" y="426775"/>
                  <a:pt x="502808" y="423642"/>
                </a:cubicBezTo>
                <a:cubicBezTo>
                  <a:pt x="490442" y="418147"/>
                  <a:pt x="475555" y="418311"/>
                  <a:pt x="464295" y="410805"/>
                </a:cubicBezTo>
                <a:cubicBezTo>
                  <a:pt x="457876" y="406526"/>
                  <a:pt x="452582" y="399584"/>
                  <a:pt x="445038" y="397967"/>
                </a:cubicBezTo>
                <a:cubicBezTo>
                  <a:pt x="421930" y="393015"/>
                  <a:pt x="397967" y="393688"/>
                  <a:pt x="374431" y="391548"/>
                </a:cubicBezTo>
                <a:cubicBezTo>
                  <a:pt x="320996" y="378189"/>
                  <a:pt x="373828" y="394456"/>
                  <a:pt x="329500" y="372292"/>
                </a:cubicBezTo>
                <a:cubicBezTo>
                  <a:pt x="323448" y="369266"/>
                  <a:pt x="316158" y="369159"/>
                  <a:pt x="310243" y="365873"/>
                </a:cubicBezTo>
                <a:cubicBezTo>
                  <a:pt x="296756" y="358380"/>
                  <a:pt x="271730" y="340198"/>
                  <a:pt x="271730" y="340198"/>
                </a:cubicBezTo>
                <a:cubicBezTo>
                  <a:pt x="259107" y="321264"/>
                  <a:pt x="258170" y="317130"/>
                  <a:pt x="239636" y="301685"/>
                </a:cubicBezTo>
                <a:cubicBezTo>
                  <a:pt x="212096" y="278735"/>
                  <a:pt x="226695" y="300277"/>
                  <a:pt x="201123" y="269591"/>
                </a:cubicBezTo>
                <a:cubicBezTo>
                  <a:pt x="180961" y="245397"/>
                  <a:pt x="192235" y="238813"/>
                  <a:pt x="149773" y="224659"/>
                </a:cubicBezTo>
                <a:lnTo>
                  <a:pt x="111260" y="211821"/>
                </a:lnTo>
                <a:cubicBezTo>
                  <a:pt x="104841" y="209682"/>
                  <a:pt x="97633" y="209156"/>
                  <a:pt x="92003" y="205402"/>
                </a:cubicBezTo>
                <a:cubicBezTo>
                  <a:pt x="85584" y="201123"/>
                  <a:pt x="78673" y="197503"/>
                  <a:pt x="72747" y="192565"/>
                </a:cubicBezTo>
                <a:cubicBezTo>
                  <a:pt x="23324" y="151379"/>
                  <a:pt x="82044" y="192344"/>
                  <a:pt x="34234" y="160471"/>
                </a:cubicBezTo>
                <a:cubicBezTo>
                  <a:pt x="25675" y="147633"/>
                  <a:pt x="7748" y="137365"/>
                  <a:pt x="8558" y="121958"/>
                </a:cubicBezTo>
                <a:cubicBezTo>
                  <a:pt x="10157" y="91584"/>
                  <a:pt x="6161" y="51646"/>
                  <a:pt x="11877" y="15345"/>
                </a:cubicBezTo>
                <a:lnTo>
                  <a:pt x="16098" y="0"/>
                </a:lnTo>
                <a:lnTo>
                  <a:pt x="0" y="0"/>
                </a:lnTo>
                <a:lnTo>
                  <a:pt x="0" y="1540363"/>
                </a:lnTo>
                <a:lnTo>
                  <a:pt x="234477" y="1584265"/>
                </a:lnTo>
                <a:lnTo>
                  <a:pt x="512026" y="1634009"/>
                </a:lnTo>
                <a:lnTo>
                  <a:pt x="790802" y="1682702"/>
                </a:lnTo>
                <a:lnTo>
                  <a:pt x="1070807" y="1724388"/>
                </a:lnTo>
                <a:lnTo>
                  <a:pt x="1349583" y="1766425"/>
                </a:lnTo>
                <a:lnTo>
                  <a:pt x="1629588" y="1805660"/>
                </a:lnTo>
                <a:lnTo>
                  <a:pt x="1905908" y="1839289"/>
                </a:lnTo>
                <a:lnTo>
                  <a:pt x="2185913" y="1871167"/>
                </a:lnTo>
                <a:lnTo>
                  <a:pt x="2450068" y="1898718"/>
                </a:lnTo>
                <a:lnTo>
                  <a:pt x="3243185" y="1898718"/>
                </a:lnTo>
                <a:close/>
              </a:path>
            </a:pathLst>
          </a:custGeom>
        </p:spPr>
      </p:pic>
      <p:pic>
        <p:nvPicPr>
          <p:cNvPr id="16" name="Picture 15">
            <a:extLst>
              <a:ext uri="{FF2B5EF4-FFF2-40B4-BE49-F238E27FC236}">
                <a16:creationId xmlns:a16="http://schemas.microsoft.com/office/drawing/2014/main" id="{08625290-97B7-41E9-9685-D438F86FC9E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b="18503"/>
          <a:stretch>
            <a:fillRect/>
          </a:stretch>
        </p:blipFill>
        <p:spPr>
          <a:xfrm>
            <a:off x="0" y="0"/>
            <a:ext cx="11611430" cy="5322895"/>
          </a:xfrm>
          <a:custGeom>
            <a:avLst/>
            <a:gdLst>
              <a:gd name="connsiteX0" fmla="*/ 0 w 11611430"/>
              <a:gd name="connsiteY0" fmla="*/ 0 h 5322895"/>
              <a:gd name="connsiteX1" fmla="*/ 11611430 w 11611430"/>
              <a:gd name="connsiteY1" fmla="*/ 0 h 5322895"/>
              <a:gd name="connsiteX2" fmla="*/ 11611430 w 11611430"/>
              <a:gd name="connsiteY2" fmla="*/ 4911695 h 5322895"/>
              <a:gd name="connsiteX3" fmla="*/ 11401197 w 11611430"/>
              <a:gd name="connsiteY3" fmla="*/ 4948416 h 5322895"/>
              <a:gd name="connsiteX4" fmla="*/ 11121192 w 11611430"/>
              <a:gd name="connsiteY4" fmla="*/ 4990102 h 5322895"/>
              <a:gd name="connsiteX5" fmla="*/ 10842416 w 11611430"/>
              <a:gd name="connsiteY5" fmla="*/ 5032139 h 5322895"/>
              <a:gd name="connsiteX6" fmla="*/ 10562411 w 11611430"/>
              <a:gd name="connsiteY6" fmla="*/ 5071374 h 5322895"/>
              <a:gd name="connsiteX7" fmla="*/ 10286091 w 11611430"/>
              <a:gd name="connsiteY7" fmla="*/ 5105003 h 5322895"/>
              <a:gd name="connsiteX8" fmla="*/ 10006086 w 11611430"/>
              <a:gd name="connsiteY8" fmla="*/ 5136881 h 5322895"/>
              <a:gd name="connsiteX9" fmla="*/ 9727310 w 11611430"/>
              <a:gd name="connsiteY9" fmla="*/ 5165957 h 5322895"/>
              <a:gd name="connsiteX10" fmla="*/ 9453445 w 11611430"/>
              <a:gd name="connsiteY10" fmla="*/ 5191179 h 5322895"/>
              <a:gd name="connsiteX11" fmla="*/ 9175897 w 11611430"/>
              <a:gd name="connsiteY11" fmla="*/ 5216401 h 5322895"/>
              <a:gd name="connsiteX12" fmla="*/ 8902033 w 11611430"/>
              <a:gd name="connsiteY12" fmla="*/ 5237420 h 5322895"/>
              <a:gd name="connsiteX13" fmla="*/ 8628169 w 11611430"/>
              <a:gd name="connsiteY13" fmla="*/ 5253884 h 5322895"/>
              <a:gd name="connsiteX14" fmla="*/ 8355533 w 11611430"/>
              <a:gd name="connsiteY14" fmla="*/ 5271050 h 5322895"/>
              <a:gd name="connsiteX15" fmla="*/ 8085353 w 11611430"/>
              <a:gd name="connsiteY15" fmla="*/ 5285412 h 5322895"/>
              <a:gd name="connsiteX16" fmla="*/ 7817629 w 11611430"/>
              <a:gd name="connsiteY16" fmla="*/ 5295571 h 5322895"/>
              <a:gd name="connsiteX17" fmla="*/ 7549905 w 11611430"/>
              <a:gd name="connsiteY17" fmla="*/ 5304329 h 5322895"/>
              <a:gd name="connsiteX18" fmla="*/ 7284638 w 11611430"/>
              <a:gd name="connsiteY18" fmla="*/ 5312736 h 5322895"/>
              <a:gd name="connsiteX19" fmla="*/ 7023055 w 11611430"/>
              <a:gd name="connsiteY19" fmla="*/ 5316590 h 5322895"/>
              <a:gd name="connsiteX20" fmla="*/ 6761472 w 11611430"/>
              <a:gd name="connsiteY20" fmla="*/ 5320793 h 5322895"/>
              <a:gd name="connsiteX21" fmla="*/ 6503573 w 11611430"/>
              <a:gd name="connsiteY21" fmla="*/ 5322895 h 5322895"/>
              <a:gd name="connsiteX22" fmla="*/ 6248130 w 11611430"/>
              <a:gd name="connsiteY22" fmla="*/ 5320793 h 5322895"/>
              <a:gd name="connsiteX23" fmla="*/ 5995144 w 11611430"/>
              <a:gd name="connsiteY23" fmla="*/ 5320793 h 5322895"/>
              <a:gd name="connsiteX24" fmla="*/ 5744613 w 11611430"/>
              <a:gd name="connsiteY24" fmla="*/ 5316590 h 5322895"/>
              <a:gd name="connsiteX25" fmla="*/ 5498995 w 11611430"/>
              <a:gd name="connsiteY25" fmla="*/ 5310284 h 5322895"/>
              <a:gd name="connsiteX26" fmla="*/ 5255834 w 11611430"/>
              <a:gd name="connsiteY26" fmla="*/ 5304329 h 5322895"/>
              <a:gd name="connsiteX27" fmla="*/ 5017584 w 11611430"/>
              <a:gd name="connsiteY27" fmla="*/ 5297673 h 5322895"/>
              <a:gd name="connsiteX28" fmla="*/ 4785514 w 11611430"/>
              <a:gd name="connsiteY28" fmla="*/ 5287726 h 5322895"/>
              <a:gd name="connsiteX29" fmla="*/ 4601441 w 11611430"/>
              <a:gd name="connsiteY29" fmla="*/ 4972173 h 5322895"/>
              <a:gd name="connsiteX30" fmla="*/ 4514210 w 11611430"/>
              <a:gd name="connsiteY30" fmla="*/ 4830422 h 5322895"/>
              <a:gd name="connsiteX31" fmla="*/ 4416075 w 11611430"/>
              <a:gd name="connsiteY31" fmla="*/ 4732288 h 5322895"/>
              <a:gd name="connsiteX32" fmla="*/ 4274324 w 11611430"/>
              <a:gd name="connsiteY32" fmla="*/ 4557826 h 5322895"/>
              <a:gd name="connsiteX33" fmla="*/ 4241613 w 11611430"/>
              <a:gd name="connsiteY33" fmla="*/ 4525113 h 5322895"/>
              <a:gd name="connsiteX34" fmla="*/ 4208901 w 11611430"/>
              <a:gd name="connsiteY34" fmla="*/ 4481499 h 5322895"/>
              <a:gd name="connsiteX35" fmla="*/ 4154382 w 11611430"/>
              <a:gd name="connsiteY35" fmla="*/ 4437883 h 5322895"/>
              <a:gd name="connsiteX36" fmla="*/ 4110766 w 11611430"/>
              <a:gd name="connsiteY36" fmla="*/ 4416075 h 5322895"/>
              <a:gd name="connsiteX37" fmla="*/ 4078054 w 11611430"/>
              <a:gd name="connsiteY37" fmla="*/ 4394267 h 5322895"/>
              <a:gd name="connsiteX38" fmla="*/ 4034439 w 11611430"/>
              <a:gd name="connsiteY38" fmla="*/ 4361556 h 5322895"/>
              <a:gd name="connsiteX39" fmla="*/ 3958111 w 11611430"/>
              <a:gd name="connsiteY39" fmla="*/ 4339747 h 5322895"/>
              <a:gd name="connsiteX40" fmla="*/ 3892688 w 11611430"/>
              <a:gd name="connsiteY40" fmla="*/ 4328844 h 5322895"/>
              <a:gd name="connsiteX41" fmla="*/ 3718226 w 11611430"/>
              <a:gd name="connsiteY41" fmla="*/ 4307036 h 5322895"/>
              <a:gd name="connsiteX42" fmla="*/ 3641899 w 11611430"/>
              <a:gd name="connsiteY42" fmla="*/ 4274324 h 5322895"/>
              <a:gd name="connsiteX43" fmla="*/ 3620091 w 11611430"/>
              <a:gd name="connsiteY43" fmla="*/ 4252517 h 5322895"/>
              <a:gd name="connsiteX44" fmla="*/ 3565572 w 11611430"/>
              <a:gd name="connsiteY44" fmla="*/ 4230709 h 5322895"/>
              <a:gd name="connsiteX45" fmla="*/ 3500148 w 11611430"/>
              <a:gd name="connsiteY45" fmla="*/ 4208901 h 5322895"/>
              <a:gd name="connsiteX46" fmla="*/ 3478341 w 11611430"/>
              <a:gd name="connsiteY46" fmla="*/ 4176190 h 5322895"/>
              <a:gd name="connsiteX47" fmla="*/ 3543764 w 11611430"/>
              <a:gd name="connsiteY47" fmla="*/ 4132574 h 5322895"/>
              <a:gd name="connsiteX48" fmla="*/ 3445629 w 11611430"/>
              <a:gd name="connsiteY48" fmla="*/ 4121670 h 5322895"/>
              <a:gd name="connsiteX49" fmla="*/ 3391109 w 11611430"/>
              <a:gd name="connsiteY49" fmla="*/ 4132574 h 5322895"/>
              <a:gd name="connsiteX50" fmla="*/ 3303878 w 11611430"/>
              <a:gd name="connsiteY50" fmla="*/ 4154381 h 5322895"/>
              <a:gd name="connsiteX51" fmla="*/ 3260263 w 11611430"/>
              <a:gd name="connsiteY51" fmla="*/ 4165285 h 5322895"/>
              <a:gd name="connsiteX52" fmla="*/ 3194839 w 11611430"/>
              <a:gd name="connsiteY52" fmla="*/ 4187093 h 5322895"/>
              <a:gd name="connsiteX53" fmla="*/ 3162128 w 11611430"/>
              <a:gd name="connsiteY53" fmla="*/ 4197997 h 5322895"/>
              <a:gd name="connsiteX54" fmla="*/ 3053089 w 11611430"/>
              <a:gd name="connsiteY54" fmla="*/ 4230709 h 5322895"/>
              <a:gd name="connsiteX55" fmla="*/ 2987666 w 11611430"/>
              <a:gd name="connsiteY55" fmla="*/ 4252517 h 5322895"/>
              <a:gd name="connsiteX56" fmla="*/ 2954954 w 11611430"/>
              <a:gd name="connsiteY56" fmla="*/ 4263420 h 5322895"/>
              <a:gd name="connsiteX57" fmla="*/ 2867723 w 11611430"/>
              <a:gd name="connsiteY57" fmla="*/ 4285228 h 5322895"/>
              <a:gd name="connsiteX58" fmla="*/ 2802300 w 11611430"/>
              <a:gd name="connsiteY58" fmla="*/ 4307036 h 5322895"/>
              <a:gd name="connsiteX59" fmla="*/ 2780492 w 11611430"/>
              <a:gd name="connsiteY59" fmla="*/ 4328844 h 5322895"/>
              <a:gd name="connsiteX60" fmla="*/ 2715069 w 11611430"/>
              <a:gd name="connsiteY60" fmla="*/ 4350652 h 5322895"/>
              <a:gd name="connsiteX61" fmla="*/ 2682357 w 11611430"/>
              <a:gd name="connsiteY61" fmla="*/ 4361556 h 5322895"/>
              <a:gd name="connsiteX62" fmla="*/ 2649646 w 11611430"/>
              <a:gd name="connsiteY62" fmla="*/ 4372459 h 5322895"/>
              <a:gd name="connsiteX63" fmla="*/ 2616933 w 11611430"/>
              <a:gd name="connsiteY63" fmla="*/ 4383363 h 5322895"/>
              <a:gd name="connsiteX64" fmla="*/ 2595126 w 11611430"/>
              <a:gd name="connsiteY64" fmla="*/ 4405171 h 5322895"/>
              <a:gd name="connsiteX65" fmla="*/ 2529703 w 11611430"/>
              <a:gd name="connsiteY65" fmla="*/ 4437883 h 5322895"/>
              <a:gd name="connsiteX66" fmla="*/ 2486087 w 11611430"/>
              <a:gd name="connsiteY66" fmla="*/ 4481499 h 5322895"/>
              <a:gd name="connsiteX67" fmla="*/ 2453375 w 11611430"/>
              <a:gd name="connsiteY67" fmla="*/ 4514210 h 5322895"/>
              <a:gd name="connsiteX68" fmla="*/ 2420664 w 11611430"/>
              <a:gd name="connsiteY68" fmla="*/ 4536017 h 5322895"/>
              <a:gd name="connsiteX69" fmla="*/ 2398856 w 11611430"/>
              <a:gd name="connsiteY69" fmla="*/ 4568729 h 5322895"/>
              <a:gd name="connsiteX70" fmla="*/ 2377048 w 11611430"/>
              <a:gd name="connsiteY70" fmla="*/ 4590537 h 5322895"/>
              <a:gd name="connsiteX71" fmla="*/ 2366144 w 11611430"/>
              <a:gd name="connsiteY71" fmla="*/ 4623249 h 5322895"/>
              <a:gd name="connsiteX72" fmla="*/ 2344336 w 11611430"/>
              <a:gd name="connsiteY72" fmla="*/ 4666865 h 5322895"/>
              <a:gd name="connsiteX73" fmla="*/ 2322528 w 11611430"/>
              <a:gd name="connsiteY73" fmla="*/ 4732288 h 5322895"/>
              <a:gd name="connsiteX74" fmla="*/ 2300721 w 11611430"/>
              <a:gd name="connsiteY74" fmla="*/ 4764999 h 5322895"/>
              <a:gd name="connsiteX75" fmla="*/ 2268010 w 11611430"/>
              <a:gd name="connsiteY75" fmla="*/ 4852231 h 5322895"/>
              <a:gd name="connsiteX76" fmla="*/ 2235297 w 11611430"/>
              <a:gd name="connsiteY76" fmla="*/ 4993981 h 5322895"/>
              <a:gd name="connsiteX77" fmla="*/ 2230567 w 11611430"/>
              <a:gd name="connsiteY77" fmla="*/ 5079209 h 5322895"/>
              <a:gd name="connsiteX78" fmla="*/ 2229538 w 11611430"/>
              <a:gd name="connsiteY78" fmla="*/ 5104344 h 5322895"/>
              <a:gd name="connsiteX79" fmla="*/ 1932621 w 11611430"/>
              <a:gd name="connsiteY79" fmla="*/ 5071374 h 5322895"/>
              <a:gd name="connsiteX80" fmla="*/ 1609634 w 11611430"/>
              <a:gd name="connsiteY80" fmla="*/ 5033891 h 5322895"/>
              <a:gd name="connsiteX81" fmla="*/ 1312435 w 11611430"/>
              <a:gd name="connsiteY81" fmla="*/ 4996408 h 5322895"/>
              <a:gd name="connsiteX82" fmla="*/ 1039799 w 11611430"/>
              <a:gd name="connsiteY82" fmla="*/ 4961027 h 5322895"/>
              <a:gd name="connsiteX83" fmla="*/ 797865 w 11611430"/>
              <a:gd name="connsiteY83" fmla="*/ 4927397 h 5322895"/>
              <a:gd name="connsiteX84" fmla="*/ 579265 w 11611430"/>
              <a:gd name="connsiteY84" fmla="*/ 4895519 h 5322895"/>
              <a:gd name="connsiteX85" fmla="*/ 395052 w 11611430"/>
              <a:gd name="connsiteY85" fmla="*/ 4868896 h 5322895"/>
              <a:gd name="connsiteX86" fmla="*/ 240312 w 11611430"/>
              <a:gd name="connsiteY86" fmla="*/ 4843673 h 5322895"/>
              <a:gd name="connsiteX87" fmla="*/ 27853 w 11611430"/>
              <a:gd name="connsiteY87" fmla="*/ 4807592 h 5322895"/>
              <a:gd name="connsiteX88" fmla="*/ 0 w 11611430"/>
              <a:gd name="connsiteY88" fmla="*/ 4802879 h 5322895"/>
              <a:gd name="connsiteX89" fmla="*/ 0 w 11611430"/>
              <a:gd name="connsiteY89" fmla="*/ 3753332 h 5322895"/>
              <a:gd name="connsiteX90" fmla="*/ 0 w 11611430"/>
              <a:gd name="connsiteY90" fmla="*/ 3571886 h 5322895"/>
              <a:gd name="connsiteX91" fmla="*/ 0 w 11611430"/>
              <a:gd name="connsiteY91" fmla="*/ 471948 h 5322895"/>
              <a:gd name="connsiteX92" fmla="*/ 0 w 11611430"/>
              <a:gd name="connsiteY92" fmla="*/ 213719 h 5322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11611430" h="5322895">
                <a:moveTo>
                  <a:pt x="0" y="0"/>
                </a:moveTo>
                <a:lnTo>
                  <a:pt x="11611430" y="0"/>
                </a:lnTo>
                <a:lnTo>
                  <a:pt x="11611430" y="4911695"/>
                </a:lnTo>
                <a:lnTo>
                  <a:pt x="11401197" y="4948416"/>
                </a:lnTo>
                <a:lnTo>
                  <a:pt x="11121192" y="4990102"/>
                </a:lnTo>
                <a:lnTo>
                  <a:pt x="10842416" y="5032139"/>
                </a:lnTo>
                <a:lnTo>
                  <a:pt x="10562411" y="5071374"/>
                </a:lnTo>
                <a:lnTo>
                  <a:pt x="10286091" y="5105003"/>
                </a:lnTo>
                <a:lnTo>
                  <a:pt x="10006086" y="5136881"/>
                </a:lnTo>
                <a:lnTo>
                  <a:pt x="9727310" y="5165957"/>
                </a:lnTo>
                <a:lnTo>
                  <a:pt x="9453445" y="5191179"/>
                </a:lnTo>
                <a:lnTo>
                  <a:pt x="9175897" y="5216401"/>
                </a:lnTo>
                <a:lnTo>
                  <a:pt x="8902033" y="5237420"/>
                </a:lnTo>
                <a:lnTo>
                  <a:pt x="8628169" y="5253884"/>
                </a:lnTo>
                <a:lnTo>
                  <a:pt x="8355533" y="5271050"/>
                </a:lnTo>
                <a:lnTo>
                  <a:pt x="8085353" y="5285412"/>
                </a:lnTo>
                <a:lnTo>
                  <a:pt x="7817629" y="5295571"/>
                </a:lnTo>
                <a:lnTo>
                  <a:pt x="7549905" y="5304329"/>
                </a:lnTo>
                <a:lnTo>
                  <a:pt x="7284638" y="5312736"/>
                </a:lnTo>
                <a:lnTo>
                  <a:pt x="7023055" y="5316590"/>
                </a:lnTo>
                <a:lnTo>
                  <a:pt x="6761472" y="5320793"/>
                </a:lnTo>
                <a:lnTo>
                  <a:pt x="6503573" y="5322895"/>
                </a:lnTo>
                <a:lnTo>
                  <a:pt x="6248130" y="5320793"/>
                </a:lnTo>
                <a:lnTo>
                  <a:pt x="5995144" y="5320793"/>
                </a:lnTo>
                <a:lnTo>
                  <a:pt x="5744613" y="5316590"/>
                </a:lnTo>
                <a:lnTo>
                  <a:pt x="5498995" y="5310284"/>
                </a:lnTo>
                <a:lnTo>
                  <a:pt x="5255834" y="5304329"/>
                </a:lnTo>
                <a:lnTo>
                  <a:pt x="5017584" y="5297673"/>
                </a:lnTo>
                <a:lnTo>
                  <a:pt x="4785514" y="5287726"/>
                </a:lnTo>
                <a:lnTo>
                  <a:pt x="4601441" y="4972173"/>
                </a:lnTo>
                <a:cubicBezTo>
                  <a:pt x="4573183" y="4924429"/>
                  <a:pt x="4553441" y="4869653"/>
                  <a:pt x="4514210" y="4830422"/>
                </a:cubicBezTo>
                <a:cubicBezTo>
                  <a:pt x="4481500" y="4797711"/>
                  <a:pt x="4446637" y="4767016"/>
                  <a:pt x="4416075" y="4732288"/>
                </a:cubicBezTo>
                <a:cubicBezTo>
                  <a:pt x="4366574" y="4676037"/>
                  <a:pt x="4327307" y="4610810"/>
                  <a:pt x="4274324" y="4557826"/>
                </a:cubicBezTo>
                <a:cubicBezTo>
                  <a:pt x="4263420" y="4546922"/>
                  <a:pt x="4251649" y="4536822"/>
                  <a:pt x="4241613" y="4525113"/>
                </a:cubicBezTo>
                <a:cubicBezTo>
                  <a:pt x="4229786" y="4511315"/>
                  <a:pt x="4220536" y="4495459"/>
                  <a:pt x="4208901" y="4481499"/>
                </a:cubicBezTo>
                <a:cubicBezTo>
                  <a:pt x="4192618" y="4461959"/>
                  <a:pt x="4176792" y="4450689"/>
                  <a:pt x="4154382" y="4437883"/>
                </a:cubicBezTo>
                <a:cubicBezTo>
                  <a:pt x="4140269" y="4429818"/>
                  <a:pt x="4124878" y="4424139"/>
                  <a:pt x="4110766" y="4416075"/>
                </a:cubicBezTo>
                <a:cubicBezTo>
                  <a:pt x="4099388" y="4409573"/>
                  <a:pt x="4088718" y="4401884"/>
                  <a:pt x="4078054" y="4394267"/>
                </a:cubicBezTo>
                <a:cubicBezTo>
                  <a:pt x="4063266" y="4383705"/>
                  <a:pt x="4050217" y="4370572"/>
                  <a:pt x="4034439" y="4361556"/>
                </a:cubicBezTo>
                <a:cubicBezTo>
                  <a:pt x="4023246" y="4355160"/>
                  <a:pt x="3966283" y="4341382"/>
                  <a:pt x="3958111" y="4339747"/>
                </a:cubicBezTo>
                <a:cubicBezTo>
                  <a:pt x="3936432" y="4335411"/>
                  <a:pt x="3914626" y="4331587"/>
                  <a:pt x="3892688" y="4328844"/>
                </a:cubicBezTo>
                <a:cubicBezTo>
                  <a:pt x="3823740" y="4320226"/>
                  <a:pt x="3782100" y="4321230"/>
                  <a:pt x="3718226" y="4307036"/>
                </a:cubicBezTo>
                <a:cubicBezTo>
                  <a:pt x="3696418" y="4302190"/>
                  <a:pt x="3658568" y="4285437"/>
                  <a:pt x="3641899" y="4274324"/>
                </a:cubicBezTo>
                <a:cubicBezTo>
                  <a:pt x="3633345" y="4268622"/>
                  <a:pt x="3629017" y="4257617"/>
                  <a:pt x="3620091" y="4252517"/>
                </a:cubicBezTo>
                <a:cubicBezTo>
                  <a:pt x="3603097" y="4242806"/>
                  <a:pt x="3583967" y="4237398"/>
                  <a:pt x="3565572" y="4230709"/>
                </a:cubicBezTo>
                <a:cubicBezTo>
                  <a:pt x="3543968" y="4222853"/>
                  <a:pt x="3500148" y="4208901"/>
                  <a:pt x="3500148" y="4208901"/>
                </a:cubicBezTo>
                <a:cubicBezTo>
                  <a:pt x="3475771" y="4184523"/>
                  <a:pt x="3478341" y="4197373"/>
                  <a:pt x="3478341" y="4176190"/>
                </a:cubicBezTo>
                <a:lnTo>
                  <a:pt x="3543764" y="4132574"/>
                </a:lnTo>
                <a:cubicBezTo>
                  <a:pt x="3511052" y="4128939"/>
                  <a:pt x="3478542" y="4121670"/>
                  <a:pt x="3445629" y="4121670"/>
                </a:cubicBezTo>
                <a:cubicBezTo>
                  <a:pt x="3427096" y="4121670"/>
                  <a:pt x="3409168" y="4128407"/>
                  <a:pt x="3391109" y="4132574"/>
                </a:cubicBezTo>
                <a:cubicBezTo>
                  <a:pt x="3361904" y="4139313"/>
                  <a:pt x="3332955" y="4147112"/>
                  <a:pt x="3303878" y="4154381"/>
                </a:cubicBezTo>
                <a:cubicBezTo>
                  <a:pt x="3289340" y="4158016"/>
                  <a:pt x="3274480" y="4160547"/>
                  <a:pt x="3260263" y="4165285"/>
                </a:cubicBezTo>
                <a:lnTo>
                  <a:pt x="3194839" y="4187093"/>
                </a:lnTo>
                <a:cubicBezTo>
                  <a:pt x="3183935" y="4190728"/>
                  <a:pt x="3173278" y="4195209"/>
                  <a:pt x="3162128" y="4197997"/>
                </a:cubicBezTo>
                <a:cubicBezTo>
                  <a:pt x="3096214" y="4214476"/>
                  <a:pt x="3132724" y="4204163"/>
                  <a:pt x="3053089" y="4230709"/>
                </a:cubicBezTo>
                <a:lnTo>
                  <a:pt x="2987666" y="4252517"/>
                </a:lnTo>
                <a:cubicBezTo>
                  <a:pt x="2976762" y="4256151"/>
                  <a:pt x="2966105" y="4260632"/>
                  <a:pt x="2954954" y="4263420"/>
                </a:cubicBezTo>
                <a:cubicBezTo>
                  <a:pt x="2925877" y="4270689"/>
                  <a:pt x="2896157" y="4275751"/>
                  <a:pt x="2867723" y="4285228"/>
                </a:cubicBezTo>
                <a:lnTo>
                  <a:pt x="2802300" y="4307036"/>
                </a:lnTo>
                <a:cubicBezTo>
                  <a:pt x="2795031" y="4314305"/>
                  <a:pt x="2789687" y="4324247"/>
                  <a:pt x="2780492" y="4328844"/>
                </a:cubicBezTo>
                <a:cubicBezTo>
                  <a:pt x="2759931" y="4339124"/>
                  <a:pt x="2736876" y="4343382"/>
                  <a:pt x="2715069" y="4350652"/>
                </a:cubicBezTo>
                <a:lnTo>
                  <a:pt x="2682357" y="4361556"/>
                </a:lnTo>
                <a:lnTo>
                  <a:pt x="2649646" y="4372459"/>
                </a:lnTo>
                <a:lnTo>
                  <a:pt x="2616933" y="4383363"/>
                </a:lnTo>
                <a:cubicBezTo>
                  <a:pt x="2609664" y="4390632"/>
                  <a:pt x="2603941" y="4399883"/>
                  <a:pt x="2595126" y="4405171"/>
                </a:cubicBezTo>
                <a:cubicBezTo>
                  <a:pt x="2530624" y="4443872"/>
                  <a:pt x="2594048" y="4382729"/>
                  <a:pt x="2529703" y="4437883"/>
                </a:cubicBezTo>
                <a:cubicBezTo>
                  <a:pt x="2514092" y="4451263"/>
                  <a:pt x="2500625" y="4466960"/>
                  <a:pt x="2486087" y="4481499"/>
                </a:cubicBezTo>
                <a:cubicBezTo>
                  <a:pt x="2475183" y="4492403"/>
                  <a:pt x="2466206" y="4505657"/>
                  <a:pt x="2453375" y="4514210"/>
                </a:cubicBezTo>
                <a:lnTo>
                  <a:pt x="2420664" y="4536017"/>
                </a:lnTo>
                <a:cubicBezTo>
                  <a:pt x="2413395" y="4546922"/>
                  <a:pt x="2407042" y="4558496"/>
                  <a:pt x="2398856" y="4568729"/>
                </a:cubicBezTo>
                <a:cubicBezTo>
                  <a:pt x="2392434" y="4576756"/>
                  <a:pt x="2382337" y="4581722"/>
                  <a:pt x="2377048" y="4590537"/>
                </a:cubicBezTo>
                <a:cubicBezTo>
                  <a:pt x="2371134" y="4600393"/>
                  <a:pt x="2370672" y="4612684"/>
                  <a:pt x="2366144" y="4623249"/>
                </a:cubicBezTo>
                <a:cubicBezTo>
                  <a:pt x="2359741" y="4638189"/>
                  <a:pt x="2350374" y="4651772"/>
                  <a:pt x="2344336" y="4666865"/>
                </a:cubicBezTo>
                <a:cubicBezTo>
                  <a:pt x="2335799" y="4688208"/>
                  <a:pt x="2335280" y="4713161"/>
                  <a:pt x="2322528" y="4732288"/>
                </a:cubicBezTo>
                <a:cubicBezTo>
                  <a:pt x="2315259" y="4743192"/>
                  <a:pt x="2306582" y="4753278"/>
                  <a:pt x="2300721" y="4764999"/>
                </a:cubicBezTo>
                <a:cubicBezTo>
                  <a:pt x="2296862" y="4772717"/>
                  <a:pt x="2272055" y="4834699"/>
                  <a:pt x="2268010" y="4852231"/>
                </a:cubicBezTo>
                <a:cubicBezTo>
                  <a:pt x="2231919" y="5008621"/>
                  <a:pt x="2261653" y="4914917"/>
                  <a:pt x="2235297" y="4993981"/>
                </a:cubicBezTo>
                <a:cubicBezTo>
                  <a:pt x="2233101" y="5029118"/>
                  <a:pt x="2231590" y="5057039"/>
                  <a:pt x="2230567" y="5079209"/>
                </a:cubicBezTo>
                <a:lnTo>
                  <a:pt x="2229538" y="5104344"/>
                </a:lnTo>
                <a:lnTo>
                  <a:pt x="1932621" y="5071374"/>
                </a:lnTo>
                <a:lnTo>
                  <a:pt x="1609634" y="5033891"/>
                </a:lnTo>
                <a:lnTo>
                  <a:pt x="1312435" y="4996408"/>
                </a:lnTo>
                <a:lnTo>
                  <a:pt x="1039799" y="4961027"/>
                </a:lnTo>
                <a:lnTo>
                  <a:pt x="797865" y="4927397"/>
                </a:lnTo>
                <a:lnTo>
                  <a:pt x="579265" y="4895519"/>
                </a:lnTo>
                <a:lnTo>
                  <a:pt x="395052" y="4868896"/>
                </a:lnTo>
                <a:lnTo>
                  <a:pt x="240312" y="4843673"/>
                </a:lnTo>
                <a:lnTo>
                  <a:pt x="27853" y="4807592"/>
                </a:lnTo>
                <a:lnTo>
                  <a:pt x="0" y="4802879"/>
                </a:lnTo>
                <a:lnTo>
                  <a:pt x="0" y="3753332"/>
                </a:lnTo>
                <a:lnTo>
                  <a:pt x="0" y="3571886"/>
                </a:lnTo>
                <a:lnTo>
                  <a:pt x="0" y="471948"/>
                </a:lnTo>
                <a:lnTo>
                  <a:pt x="0" y="213719"/>
                </a:lnTo>
                <a:close/>
              </a:path>
            </a:pathLst>
          </a:custGeom>
        </p:spPr>
      </p:pic>
      <p:sp>
        <p:nvSpPr>
          <p:cNvPr id="2" name="Title 1">
            <a:extLst>
              <a:ext uri="{FF2B5EF4-FFF2-40B4-BE49-F238E27FC236}">
                <a16:creationId xmlns:a16="http://schemas.microsoft.com/office/drawing/2014/main" id="{19AF21FA-C8A1-B98A-147B-D67F0D2DE6C1}"/>
              </a:ext>
            </a:extLst>
          </p:cNvPr>
          <p:cNvSpPr>
            <a:spLocks noGrp="1"/>
          </p:cNvSpPr>
          <p:nvPr>
            <p:ph type="title"/>
          </p:nvPr>
        </p:nvSpPr>
        <p:spPr>
          <a:xfrm>
            <a:off x="1871209" y="792337"/>
            <a:ext cx="8449582" cy="2421464"/>
          </a:xfrm>
        </p:spPr>
        <p:txBody>
          <a:bodyPr vert="horz" lIns="91440" tIns="45720" rIns="91440" bIns="45720" rtlCol="0" anchor="b">
            <a:normAutofit/>
          </a:bodyPr>
          <a:lstStyle/>
          <a:p>
            <a:pPr algn="ctr"/>
            <a:r>
              <a:rPr lang="en-US" sz="4800"/>
              <a:t>What are some Scenarios where The OBSERVER Pattern Might be Useful? </a:t>
            </a:r>
          </a:p>
        </p:txBody>
      </p:sp>
      <p:sp>
        <p:nvSpPr>
          <p:cNvPr id="3" name="Text Placeholder 2">
            <a:extLst>
              <a:ext uri="{FF2B5EF4-FFF2-40B4-BE49-F238E27FC236}">
                <a16:creationId xmlns:a16="http://schemas.microsoft.com/office/drawing/2014/main" id="{1098A301-C73B-F890-D119-377314C8705E}"/>
              </a:ext>
            </a:extLst>
          </p:cNvPr>
          <p:cNvSpPr>
            <a:spLocks noGrp="1"/>
          </p:cNvSpPr>
          <p:nvPr>
            <p:ph type="body" idx="1"/>
          </p:nvPr>
        </p:nvSpPr>
        <p:spPr>
          <a:xfrm>
            <a:off x="2497137" y="3538174"/>
            <a:ext cx="7197726" cy="1405467"/>
          </a:xfrm>
        </p:spPr>
        <p:txBody>
          <a:bodyPr vert="horz" lIns="91440" tIns="45720" rIns="91440" bIns="45720" rtlCol="0" anchor="t">
            <a:normAutofit/>
          </a:bodyPr>
          <a:lstStyle/>
          <a:p>
            <a:pPr algn="ctr"/>
            <a:endParaRPr lang="en-US" sz="1800"/>
          </a:p>
        </p:txBody>
      </p:sp>
    </p:spTree>
    <p:extLst>
      <p:ext uri="{BB962C8B-B14F-4D97-AF65-F5344CB8AC3E}">
        <p14:creationId xmlns:p14="http://schemas.microsoft.com/office/powerpoint/2010/main" val="3325231507"/>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B987635-3538-BC16-E1F0-BC3CF814549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4" name="Title 3">
            <a:extLst>
              <a:ext uri="{FF2B5EF4-FFF2-40B4-BE49-F238E27FC236}">
                <a16:creationId xmlns:a16="http://schemas.microsoft.com/office/drawing/2014/main" id="{8B2AD06B-2456-A796-5A00-E585D187FA85}"/>
              </a:ext>
            </a:extLst>
          </p:cNvPr>
          <p:cNvSpPr>
            <a:spLocks noGrp="1"/>
          </p:cNvSpPr>
          <p:nvPr>
            <p:ph type="title"/>
          </p:nvPr>
        </p:nvSpPr>
        <p:spPr>
          <a:xfrm>
            <a:off x="718457" y="531278"/>
            <a:ext cx="3211517" cy="5292579"/>
          </a:xfrm>
        </p:spPr>
        <p:txBody>
          <a:bodyPr>
            <a:normAutofit/>
          </a:bodyPr>
          <a:lstStyle/>
          <a:p>
            <a:r>
              <a:rPr lang="en-US">
                <a:solidFill>
                  <a:srgbClr val="FFFFFF"/>
                </a:solidFill>
              </a:rPr>
              <a:t>Scenarios where The OBSERVER pattern is often Used</a:t>
            </a:r>
          </a:p>
        </p:txBody>
      </p:sp>
      <p:sp useBgFill="1">
        <p:nvSpPr>
          <p:cNvPr id="17" name="Freeform: Shape 16">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7" name="Content Placeholder 4">
            <a:extLst>
              <a:ext uri="{FF2B5EF4-FFF2-40B4-BE49-F238E27FC236}">
                <a16:creationId xmlns:a16="http://schemas.microsoft.com/office/drawing/2014/main" id="{4E08D230-16DC-9731-4DF6-E0FAA6931FD8}"/>
              </a:ext>
            </a:extLst>
          </p:cNvPr>
          <p:cNvGraphicFramePr>
            <a:graphicFrameLocks noGrp="1"/>
          </p:cNvGraphicFramePr>
          <p:nvPr>
            <p:ph idx="1"/>
            <p:extLst>
              <p:ext uri="{D42A27DB-BD31-4B8C-83A1-F6EECF244321}">
                <p14:modId xmlns:p14="http://schemas.microsoft.com/office/powerpoint/2010/main" val="289958045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39285323"/>
      </p:ext>
    </p:extLst>
  </p:cSld>
  <p:clrMapOvr>
    <a:overrideClrMapping bg1="lt1" tx1="dk1" bg2="lt2" tx2="dk2" accent1="accent1" accent2="accent2" accent3="accent3" accent4="accent4" accent5="accent5" accent6="accent6" hlink="hlink" folHlink="folHlink"/>
  </p:clrMapOvr>
</p:sld>
</file>

<file path=ppt/slides/slide178.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0C6FA4F5-F76E-1C8A-13BB-C516FF5249B7}"/>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6B60142-69DE-FCAC-F74F-FDE65CBB7164}"/>
              </a:ext>
            </a:extLst>
          </p:cNvPr>
          <p:cNvSpPr>
            <a:spLocks noGrp="1"/>
          </p:cNvSpPr>
          <p:nvPr>
            <p:ph type="title"/>
          </p:nvPr>
        </p:nvSpPr>
        <p:spPr>
          <a:xfrm>
            <a:off x="1031875" y="1212935"/>
            <a:ext cx="6020177" cy="4432130"/>
          </a:xfrm>
        </p:spPr>
        <p:txBody>
          <a:bodyPr vert="horz" lIns="91440" tIns="45720" rIns="91440" bIns="45720" rtlCol="0" anchor="ctr">
            <a:normAutofit/>
          </a:bodyPr>
          <a:lstStyle/>
          <a:p>
            <a:pPr algn="r"/>
            <a:r>
              <a:rPr lang="en-US" sz="6100"/>
              <a:t>Implementation</a:t>
            </a:r>
          </a:p>
        </p:txBody>
      </p:sp>
      <p:sp>
        <p:nvSpPr>
          <p:cNvPr id="3" name="Text Placeholder 2">
            <a:extLst>
              <a:ext uri="{FF2B5EF4-FFF2-40B4-BE49-F238E27FC236}">
                <a16:creationId xmlns:a16="http://schemas.microsoft.com/office/drawing/2014/main" id="{9C7BDE53-4251-4781-31F0-EE8095CFE2CA}"/>
              </a:ext>
            </a:extLst>
          </p:cNvPr>
          <p:cNvSpPr>
            <a:spLocks noGrp="1"/>
          </p:cNvSpPr>
          <p:nvPr>
            <p:ph type="body" idx="1"/>
          </p:nvPr>
        </p:nvSpPr>
        <p:spPr>
          <a:xfrm>
            <a:off x="8017261" y="2087881"/>
            <a:ext cx="3142864" cy="2682239"/>
          </a:xfrm>
        </p:spPr>
        <p:txBody>
          <a:bodyPr vert="horz" lIns="91440" tIns="45720" rIns="91440" bIns="45720" rtlCol="0" anchor="ctr">
            <a:normAutofit/>
          </a:bodyPr>
          <a:lstStyle/>
          <a:p>
            <a:r>
              <a:rPr lang="en-US" sz="1800"/>
              <a:t>OBSERVER Pattern</a:t>
            </a:r>
          </a:p>
        </p:txBody>
      </p:sp>
      <p:cxnSp>
        <p:nvCxnSpPr>
          <p:cNvPr id="12" name="Straight Connector 11">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6740014"/>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2F339006-B419-23C3-6FA0-39D02B41B62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18BD78ED-75E1-4879-B369-BC61F7C45E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useBgFill="1">
        <p:nvSpPr>
          <p:cNvPr id="10" name="Rectangle 9">
            <a:extLst>
              <a:ext uri="{FF2B5EF4-FFF2-40B4-BE49-F238E27FC236}">
                <a16:creationId xmlns:a16="http://schemas.microsoft.com/office/drawing/2014/main" id="{1BE7BD64-C268-4BE6-8D67-F5DD171F0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D6C6E9A-567D-4054-B920-2E1BAF6D242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rcRect/>
          <a:stretch>
            <a:fillRect/>
          </a:stretch>
        </p:blipFill>
        <p:spPr>
          <a:xfrm>
            <a:off x="1" y="0"/>
            <a:ext cx="9676190" cy="5442857"/>
          </a:xfrm>
          <a:custGeom>
            <a:avLst/>
            <a:gdLst>
              <a:gd name="connsiteX0" fmla="*/ 0 w 9676190"/>
              <a:gd name="connsiteY0" fmla="*/ 0 h 5442857"/>
              <a:gd name="connsiteX1" fmla="*/ 9676190 w 9676190"/>
              <a:gd name="connsiteY1" fmla="*/ 0 h 5442857"/>
              <a:gd name="connsiteX2" fmla="*/ 9676190 w 9676190"/>
              <a:gd name="connsiteY2" fmla="*/ 5442857 h 5442857"/>
              <a:gd name="connsiteX3" fmla="*/ 1890711 w 9676190"/>
              <a:gd name="connsiteY3" fmla="*/ 5442857 h 5442857"/>
              <a:gd name="connsiteX4" fmla="*/ 1883227 w 9676190"/>
              <a:gd name="connsiteY4" fmla="*/ 5203371 h 5442857"/>
              <a:gd name="connsiteX5" fmla="*/ 1872341 w 9676190"/>
              <a:gd name="connsiteY5" fmla="*/ 5170714 h 5442857"/>
              <a:gd name="connsiteX6" fmla="*/ 1828798 w 9676190"/>
              <a:gd name="connsiteY6" fmla="*/ 5116285 h 5442857"/>
              <a:gd name="connsiteX7" fmla="*/ 1796141 w 9676190"/>
              <a:gd name="connsiteY7" fmla="*/ 4953000 h 5442857"/>
              <a:gd name="connsiteX8" fmla="*/ 1817912 w 9676190"/>
              <a:gd name="connsiteY8" fmla="*/ 4909457 h 5442857"/>
              <a:gd name="connsiteX9" fmla="*/ 1741712 w 9676190"/>
              <a:gd name="connsiteY9" fmla="*/ 4789714 h 5442857"/>
              <a:gd name="connsiteX10" fmla="*/ 1730827 w 9676190"/>
              <a:gd name="connsiteY10" fmla="*/ 4757057 h 5442857"/>
              <a:gd name="connsiteX11" fmla="*/ 1687284 w 9676190"/>
              <a:gd name="connsiteY11" fmla="*/ 4702628 h 5442857"/>
              <a:gd name="connsiteX12" fmla="*/ 1632855 w 9676190"/>
              <a:gd name="connsiteY12" fmla="*/ 4593771 h 5442857"/>
              <a:gd name="connsiteX13" fmla="*/ 1600198 w 9676190"/>
              <a:gd name="connsiteY13" fmla="*/ 4572000 h 5442857"/>
              <a:gd name="connsiteX14" fmla="*/ 1578427 w 9676190"/>
              <a:gd name="connsiteY14" fmla="*/ 4550228 h 5442857"/>
              <a:gd name="connsiteX15" fmla="*/ 1556655 w 9676190"/>
              <a:gd name="connsiteY15" fmla="*/ 4517571 h 5442857"/>
              <a:gd name="connsiteX16" fmla="*/ 1523998 w 9676190"/>
              <a:gd name="connsiteY16" fmla="*/ 4506685 h 5442857"/>
              <a:gd name="connsiteX17" fmla="*/ 1491341 w 9676190"/>
              <a:gd name="connsiteY17" fmla="*/ 4484914 h 5442857"/>
              <a:gd name="connsiteX18" fmla="*/ 1415141 w 9676190"/>
              <a:gd name="connsiteY18" fmla="*/ 4463143 h 5442857"/>
              <a:gd name="connsiteX19" fmla="*/ 1349827 w 9676190"/>
              <a:gd name="connsiteY19" fmla="*/ 4397828 h 5442857"/>
              <a:gd name="connsiteX20" fmla="*/ 1328055 w 9676190"/>
              <a:gd name="connsiteY20" fmla="*/ 4376057 h 5442857"/>
              <a:gd name="connsiteX21" fmla="*/ 1295398 w 9676190"/>
              <a:gd name="connsiteY21" fmla="*/ 4354285 h 5442857"/>
              <a:gd name="connsiteX22" fmla="*/ 1262741 w 9676190"/>
              <a:gd name="connsiteY22" fmla="*/ 4321628 h 5442857"/>
              <a:gd name="connsiteX23" fmla="*/ 1197427 w 9676190"/>
              <a:gd name="connsiteY23" fmla="*/ 4299857 h 5442857"/>
              <a:gd name="connsiteX24" fmla="*/ 1153884 w 9676190"/>
              <a:gd name="connsiteY24" fmla="*/ 4288971 h 5442857"/>
              <a:gd name="connsiteX25" fmla="*/ 1088570 w 9676190"/>
              <a:gd name="connsiteY25" fmla="*/ 4267200 h 5442857"/>
              <a:gd name="connsiteX26" fmla="*/ 1023255 w 9676190"/>
              <a:gd name="connsiteY26" fmla="*/ 4223657 h 5442857"/>
              <a:gd name="connsiteX27" fmla="*/ 1001484 w 9676190"/>
              <a:gd name="connsiteY27" fmla="*/ 4201885 h 5442857"/>
              <a:gd name="connsiteX28" fmla="*/ 947055 w 9676190"/>
              <a:gd name="connsiteY28" fmla="*/ 4191000 h 5442857"/>
              <a:gd name="connsiteX29" fmla="*/ 903512 w 9676190"/>
              <a:gd name="connsiteY29" fmla="*/ 4180114 h 5442857"/>
              <a:gd name="connsiteX30" fmla="*/ 870855 w 9676190"/>
              <a:gd name="connsiteY30" fmla="*/ 4158343 h 5442857"/>
              <a:gd name="connsiteX31" fmla="*/ 805541 w 9676190"/>
              <a:gd name="connsiteY31" fmla="*/ 4136571 h 5442857"/>
              <a:gd name="connsiteX32" fmla="*/ 772884 w 9676190"/>
              <a:gd name="connsiteY32" fmla="*/ 4125685 h 5442857"/>
              <a:gd name="connsiteX33" fmla="*/ 707570 w 9676190"/>
              <a:gd name="connsiteY33" fmla="*/ 4103914 h 5442857"/>
              <a:gd name="connsiteX34" fmla="*/ 674912 w 9676190"/>
              <a:gd name="connsiteY34" fmla="*/ 4093028 h 5442857"/>
              <a:gd name="connsiteX35" fmla="*/ 631370 w 9676190"/>
              <a:gd name="connsiteY35" fmla="*/ 4082143 h 5442857"/>
              <a:gd name="connsiteX36" fmla="*/ 359227 w 9676190"/>
              <a:gd name="connsiteY36" fmla="*/ 4093028 h 5442857"/>
              <a:gd name="connsiteX37" fmla="*/ 293912 w 9676190"/>
              <a:gd name="connsiteY37" fmla="*/ 4136571 h 5442857"/>
              <a:gd name="connsiteX38" fmla="*/ 217712 w 9676190"/>
              <a:gd name="connsiteY38" fmla="*/ 4158343 h 5442857"/>
              <a:gd name="connsiteX39" fmla="*/ 185055 w 9676190"/>
              <a:gd name="connsiteY39" fmla="*/ 4180114 h 5442857"/>
              <a:gd name="connsiteX40" fmla="*/ 141512 w 9676190"/>
              <a:gd name="connsiteY40" fmla="*/ 4201885 h 5442857"/>
              <a:gd name="connsiteX41" fmla="*/ 119741 w 9676190"/>
              <a:gd name="connsiteY41" fmla="*/ 4223657 h 5442857"/>
              <a:gd name="connsiteX42" fmla="*/ 87084 w 9676190"/>
              <a:gd name="connsiteY42" fmla="*/ 4234543 h 5442857"/>
              <a:gd name="connsiteX43" fmla="*/ 10884 w 9676190"/>
              <a:gd name="connsiteY43" fmla="*/ 4278085 h 5442857"/>
              <a:gd name="connsiteX44" fmla="*/ 0 w 9676190"/>
              <a:gd name="connsiteY44" fmla="*/ 4287781 h 54428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9676190" h="5442857">
                <a:moveTo>
                  <a:pt x="0" y="0"/>
                </a:moveTo>
                <a:lnTo>
                  <a:pt x="9676190" y="0"/>
                </a:lnTo>
                <a:lnTo>
                  <a:pt x="9676190" y="5442857"/>
                </a:lnTo>
                <a:lnTo>
                  <a:pt x="1890711" y="5442857"/>
                </a:lnTo>
                <a:lnTo>
                  <a:pt x="1883227" y="5203371"/>
                </a:lnTo>
                <a:cubicBezTo>
                  <a:pt x="1882572" y="5191915"/>
                  <a:pt x="1877473" y="5180977"/>
                  <a:pt x="1872341" y="5170714"/>
                </a:cubicBezTo>
                <a:cubicBezTo>
                  <a:pt x="1858608" y="5143249"/>
                  <a:pt x="1849049" y="5136536"/>
                  <a:pt x="1828798" y="5116285"/>
                </a:cubicBezTo>
                <a:cubicBezTo>
                  <a:pt x="1791950" y="5005739"/>
                  <a:pt x="1816272" y="5093911"/>
                  <a:pt x="1796141" y="4953000"/>
                </a:cubicBezTo>
                <a:cubicBezTo>
                  <a:pt x="1793524" y="4934684"/>
                  <a:pt x="1814283" y="4916714"/>
                  <a:pt x="1817912" y="4909457"/>
                </a:cubicBezTo>
                <a:cubicBezTo>
                  <a:pt x="1792512" y="4869543"/>
                  <a:pt x="1756672" y="4834597"/>
                  <a:pt x="1741712" y="4789714"/>
                </a:cubicBezTo>
                <a:cubicBezTo>
                  <a:pt x="1738084" y="4778828"/>
                  <a:pt x="1735959" y="4767320"/>
                  <a:pt x="1730827" y="4757057"/>
                </a:cubicBezTo>
                <a:cubicBezTo>
                  <a:pt x="1717096" y="4729596"/>
                  <a:pt x="1707532" y="4722877"/>
                  <a:pt x="1687284" y="4702628"/>
                </a:cubicBezTo>
                <a:cubicBezTo>
                  <a:pt x="1677462" y="4663342"/>
                  <a:pt x="1671736" y="4619691"/>
                  <a:pt x="1632855" y="4593771"/>
                </a:cubicBezTo>
                <a:cubicBezTo>
                  <a:pt x="1621969" y="4586514"/>
                  <a:pt x="1610414" y="4580173"/>
                  <a:pt x="1600198" y="4572000"/>
                </a:cubicBezTo>
                <a:cubicBezTo>
                  <a:pt x="1592184" y="4565589"/>
                  <a:pt x="1584838" y="4558242"/>
                  <a:pt x="1578427" y="4550228"/>
                </a:cubicBezTo>
                <a:cubicBezTo>
                  <a:pt x="1570254" y="4540012"/>
                  <a:pt x="1566871" y="4525744"/>
                  <a:pt x="1556655" y="4517571"/>
                </a:cubicBezTo>
                <a:cubicBezTo>
                  <a:pt x="1547695" y="4510403"/>
                  <a:pt x="1534261" y="4511817"/>
                  <a:pt x="1523998" y="4506685"/>
                </a:cubicBezTo>
                <a:cubicBezTo>
                  <a:pt x="1512296" y="4500834"/>
                  <a:pt x="1503043" y="4490765"/>
                  <a:pt x="1491341" y="4484914"/>
                </a:cubicBezTo>
                <a:cubicBezTo>
                  <a:pt x="1475720" y="4477104"/>
                  <a:pt x="1429098" y="4466632"/>
                  <a:pt x="1415141" y="4463143"/>
                </a:cubicBezTo>
                <a:lnTo>
                  <a:pt x="1349827" y="4397828"/>
                </a:lnTo>
                <a:cubicBezTo>
                  <a:pt x="1342570" y="4390571"/>
                  <a:pt x="1336594" y="4381750"/>
                  <a:pt x="1328055" y="4376057"/>
                </a:cubicBezTo>
                <a:cubicBezTo>
                  <a:pt x="1317169" y="4368800"/>
                  <a:pt x="1305449" y="4362661"/>
                  <a:pt x="1295398" y="4354285"/>
                </a:cubicBezTo>
                <a:cubicBezTo>
                  <a:pt x="1283572" y="4344430"/>
                  <a:pt x="1276198" y="4329104"/>
                  <a:pt x="1262741" y="4321628"/>
                </a:cubicBezTo>
                <a:cubicBezTo>
                  <a:pt x="1242680" y="4310483"/>
                  <a:pt x="1219691" y="4305423"/>
                  <a:pt x="1197427" y="4299857"/>
                </a:cubicBezTo>
                <a:cubicBezTo>
                  <a:pt x="1182913" y="4296228"/>
                  <a:pt x="1168214" y="4293270"/>
                  <a:pt x="1153884" y="4288971"/>
                </a:cubicBezTo>
                <a:cubicBezTo>
                  <a:pt x="1131903" y="4282377"/>
                  <a:pt x="1088570" y="4267200"/>
                  <a:pt x="1088570" y="4267200"/>
                </a:cubicBezTo>
                <a:cubicBezTo>
                  <a:pt x="1066798" y="4252686"/>
                  <a:pt x="1041757" y="4242160"/>
                  <a:pt x="1023255" y="4223657"/>
                </a:cubicBezTo>
                <a:cubicBezTo>
                  <a:pt x="1015998" y="4216400"/>
                  <a:pt x="1010917" y="4205928"/>
                  <a:pt x="1001484" y="4201885"/>
                </a:cubicBezTo>
                <a:cubicBezTo>
                  <a:pt x="984478" y="4194597"/>
                  <a:pt x="965117" y="4195014"/>
                  <a:pt x="947055" y="4191000"/>
                </a:cubicBezTo>
                <a:cubicBezTo>
                  <a:pt x="932450" y="4187755"/>
                  <a:pt x="918026" y="4183743"/>
                  <a:pt x="903512" y="4180114"/>
                </a:cubicBezTo>
                <a:cubicBezTo>
                  <a:pt x="892626" y="4172857"/>
                  <a:pt x="882810" y="4163656"/>
                  <a:pt x="870855" y="4158343"/>
                </a:cubicBezTo>
                <a:cubicBezTo>
                  <a:pt x="849884" y="4149022"/>
                  <a:pt x="827312" y="4143828"/>
                  <a:pt x="805541" y="4136571"/>
                </a:cubicBezTo>
                <a:lnTo>
                  <a:pt x="772884" y="4125685"/>
                </a:lnTo>
                <a:lnTo>
                  <a:pt x="707570" y="4103914"/>
                </a:lnTo>
                <a:cubicBezTo>
                  <a:pt x="696684" y="4100285"/>
                  <a:pt x="686044" y="4095811"/>
                  <a:pt x="674912" y="4093028"/>
                </a:cubicBezTo>
                <a:lnTo>
                  <a:pt x="631370" y="4082143"/>
                </a:lnTo>
                <a:cubicBezTo>
                  <a:pt x="540656" y="4085771"/>
                  <a:pt x="448856" y="4078572"/>
                  <a:pt x="359227" y="4093028"/>
                </a:cubicBezTo>
                <a:cubicBezTo>
                  <a:pt x="333395" y="4097194"/>
                  <a:pt x="318735" y="4128296"/>
                  <a:pt x="293912" y="4136571"/>
                </a:cubicBezTo>
                <a:cubicBezTo>
                  <a:pt x="247062" y="4152188"/>
                  <a:pt x="272387" y="4144674"/>
                  <a:pt x="217712" y="4158343"/>
                </a:cubicBezTo>
                <a:cubicBezTo>
                  <a:pt x="206826" y="4165600"/>
                  <a:pt x="196414" y="4173623"/>
                  <a:pt x="185055" y="4180114"/>
                </a:cubicBezTo>
                <a:cubicBezTo>
                  <a:pt x="170966" y="4188165"/>
                  <a:pt x="155014" y="4192884"/>
                  <a:pt x="141512" y="4201885"/>
                </a:cubicBezTo>
                <a:cubicBezTo>
                  <a:pt x="132973" y="4207578"/>
                  <a:pt x="128542" y="4218376"/>
                  <a:pt x="119741" y="4223657"/>
                </a:cubicBezTo>
                <a:cubicBezTo>
                  <a:pt x="109902" y="4229561"/>
                  <a:pt x="97631" y="4230023"/>
                  <a:pt x="87084" y="4234543"/>
                </a:cubicBezTo>
                <a:cubicBezTo>
                  <a:pt x="63016" y="4244858"/>
                  <a:pt x="31908" y="4261266"/>
                  <a:pt x="10884" y="4278085"/>
                </a:cubicBezTo>
                <a:lnTo>
                  <a:pt x="0" y="4287781"/>
                </a:lnTo>
                <a:close/>
              </a:path>
            </a:pathLst>
          </a:custGeom>
        </p:spPr>
      </p:pic>
      <p:pic>
        <p:nvPicPr>
          <p:cNvPr id="14" name="Picture 13">
            <a:extLst>
              <a:ext uri="{FF2B5EF4-FFF2-40B4-BE49-F238E27FC236}">
                <a16:creationId xmlns:a16="http://schemas.microsoft.com/office/drawing/2014/main" id="{94164FB2-EFB1-4531-A8F4-DD77A03E2C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72342" r="78777"/>
          <a:stretch/>
        </p:blipFill>
        <p:spPr>
          <a:xfrm>
            <a:off x="0" y="5352597"/>
            <a:ext cx="2053566" cy="1505403"/>
          </a:xfrm>
          <a:custGeom>
            <a:avLst/>
            <a:gdLst>
              <a:gd name="connsiteX0" fmla="*/ 1355645 w 2053566"/>
              <a:gd name="connsiteY0" fmla="*/ 0 h 1505403"/>
              <a:gd name="connsiteX1" fmla="*/ 2053566 w 2053566"/>
              <a:gd name="connsiteY1" fmla="*/ 0 h 1505403"/>
              <a:gd name="connsiteX2" fmla="*/ 2053566 w 2053566"/>
              <a:gd name="connsiteY2" fmla="*/ 500084 h 1505403"/>
              <a:gd name="connsiteX3" fmla="*/ 2046514 w 2053566"/>
              <a:gd name="connsiteY3" fmla="*/ 493032 h 1505403"/>
              <a:gd name="connsiteX4" fmla="*/ 2002971 w 2053566"/>
              <a:gd name="connsiteY4" fmla="*/ 438603 h 1505403"/>
              <a:gd name="connsiteX5" fmla="*/ 1970314 w 2053566"/>
              <a:gd name="connsiteY5" fmla="*/ 416832 h 1505403"/>
              <a:gd name="connsiteX6" fmla="*/ 1926771 w 2053566"/>
              <a:gd name="connsiteY6" fmla="*/ 373289 h 1505403"/>
              <a:gd name="connsiteX7" fmla="*/ 1905000 w 2053566"/>
              <a:gd name="connsiteY7" fmla="*/ 351517 h 1505403"/>
              <a:gd name="connsiteX8" fmla="*/ 1839686 w 2053566"/>
              <a:gd name="connsiteY8" fmla="*/ 307974 h 1505403"/>
              <a:gd name="connsiteX9" fmla="*/ 1774371 w 2053566"/>
              <a:gd name="connsiteY9" fmla="*/ 286203 h 1505403"/>
              <a:gd name="connsiteX10" fmla="*/ 1741714 w 2053566"/>
              <a:gd name="connsiteY10" fmla="*/ 264432 h 1505403"/>
              <a:gd name="connsiteX11" fmla="*/ 1676400 w 2053566"/>
              <a:gd name="connsiteY11" fmla="*/ 242660 h 1505403"/>
              <a:gd name="connsiteX12" fmla="*/ 1643743 w 2053566"/>
              <a:gd name="connsiteY12" fmla="*/ 210003 h 1505403"/>
              <a:gd name="connsiteX13" fmla="*/ 1600200 w 2053566"/>
              <a:gd name="connsiteY13" fmla="*/ 199117 h 1505403"/>
              <a:gd name="connsiteX14" fmla="*/ 1578429 w 2053566"/>
              <a:gd name="connsiteY14" fmla="*/ 155574 h 1505403"/>
              <a:gd name="connsiteX15" fmla="*/ 1502229 w 2053566"/>
              <a:gd name="connsiteY15" fmla="*/ 90260 h 1505403"/>
              <a:gd name="connsiteX16" fmla="*/ 1436914 w 2053566"/>
              <a:gd name="connsiteY16" fmla="*/ 46717 h 1505403"/>
              <a:gd name="connsiteX17" fmla="*/ 1404257 w 2053566"/>
              <a:gd name="connsiteY17" fmla="*/ 24946 h 1505403"/>
              <a:gd name="connsiteX18" fmla="*/ 1360714 w 2053566"/>
              <a:gd name="connsiteY18" fmla="*/ 3174 h 1505403"/>
              <a:gd name="connsiteX19" fmla="*/ 0 w 2053566"/>
              <a:gd name="connsiteY19" fmla="*/ 0 h 1505403"/>
              <a:gd name="connsiteX20" fmla="*/ 614898 w 2053566"/>
              <a:gd name="connsiteY20" fmla="*/ 0 h 1505403"/>
              <a:gd name="connsiteX21" fmla="*/ 620486 w 2053566"/>
              <a:gd name="connsiteY21" fmla="*/ 35832 h 1505403"/>
              <a:gd name="connsiteX22" fmla="*/ 685800 w 2053566"/>
              <a:gd name="connsiteY22" fmla="*/ 101146 h 1505403"/>
              <a:gd name="connsiteX23" fmla="*/ 718457 w 2053566"/>
              <a:gd name="connsiteY23" fmla="*/ 122917 h 1505403"/>
              <a:gd name="connsiteX24" fmla="*/ 762000 w 2053566"/>
              <a:gd name="connsiteY24" fmla="*/ 133803 h 1505403"/>
              <a:gd name="connsiteX25" fmla="*/ 794657 w 2053566"/>
              <a:gd name="connsiteY25" fmla="*/ 144689 h 1505403"/>
              <a:gd name="connsiteX26" fmla="*/ 838200 w 2053566"/>
              <a:gd name="connsiteY26" fmla="*/ 155574 h 1505403"/>
              <a:gd name="connsiteX27" fmla="*/ 903514 w 2053566"/>
              <a:gd name="connsiteY27" fmla="*/ 177346 h 1505403"/>
              <a:gd name="connsiteX28" fmla="*/ 968829 w 2053566"/>
              <a:gd name="connsiteY28" fmla="*/ 210003 h 1505403"/>
              <a:gd name="connsiteX29" fmla="*/ 1012371 w 2053566"/>
              <a:gd name="connsiteY29" fmla="*/ 242660 h 1505403"/>
              <a:gd name="connsiteX30" fmla="*/ 1045029 w 2053566"/>
              <a:gd name="connsiteY30" fmla="*/ 253546 h 1505403"/>
              <a:gd name="connsiteX31" fmla="*/ 1077686 w 2053566"/>
              <a:gd name="connsiteY31" fmla="*/ 286203 h 1505403"/>
              <a:gd name="connsiteX32" fmla="*/ 1110343 w 2053566"/>
              <a:gd name="connsiteY32" fmla="*/ 297089 h 1505403"/>
              <a:gd name="connsiteX33" fmla="*/ 1175657 w 2053566"/>
              <a:gd name="connsiteY33" fmla="*/ 340632 h 1505403"/>
              <a:gd name="connsiteX34" fmla="*/ 1208314 w 2053566"/>
              <a:gd name="connsiteY34" fmla="*/ 362403 h 1505403"/>
              <a:gd name="connsiteX35" fmla="*/ 1284514 w 2053566"/>
              <a:gd name="connsiteY35" fmla="*/ 384174 h 1505403"/>
              <a:gd name="connsiteX36" fmla="*/ 1317171 w 2053566"/>
              <a:gd name="connsiteY36" fmla="*/ 405946 h 1505403"/>
              <a:gd name="connsiteX37" fmla="*/ 1382486 w 2053566"/>
              <a:gd name="connsiteY37" fmla="*/ 427717 h 1505403"/>
              <a:gd name="connsiteX38" fmla="*/ 1436914 w 2053566"/>
              <a:gd name="connsiteY38" fmla="*/ 471260 h 1505403"/>
              <a:gd name="connsiteX39" fmla="*/ 1458686 w 2053566"/>
              <a:gd name="connsiteY39" fmla="*/ 493032 h 1505403"/>
              <a:gd name="connsiteX40" fmla="*/ 1524000 w 2053566"/>
              <a:gd name="connsiteY40" fmla="*/ 514803 h 1505403"/>
              <a:gd name="connsiteX41" fmla="*/ 1578429 w 2053566"/>
              <a:gd name="connsiteY41" fmla="*/ 569232 h 1505403"/>
              <a:gd name="connsiteX42" fmla="*/ 1611086 w 2053566"/>
              <a:gd name="connsiteY42" fmla="*/ 601889 h 1505403"/>
              <a:gd name="connsiteX43" fmla="*/ 1687286 w 2053566"/>
              <a:gd name="connsiteY43" fmla="*/ 667203 h 1505403"/>
              <a:gd name="connsiteX44" fmla="*/ 1763486 w 2053566"/>
              <a:gd name="connsiteY44" fmla="*/ 743403 h 1505403"/>
              <a:gd name="connsiteX45" fmla="*/ 1796143 w 2053566"/>
              <a:gd name="connsiteY45" fmla="*/ 776060 h 1505403"/>
              <a:gd name="connsiteX46" fmla="*/ 1817914 w 2053566"/>
              <a:gd name="connsiteY46" fmla="*/ 797832 h 1505403"/>
              <a:gd name="connsiteX47" fmla="*/ 1883229 w 2053566"/>
              <a:gd name="connsiteY47" fmla="*/ 841374 h 1505403"/>
              <a:gd name="connsiteX48" fmla="*/ 1915886 w 2053566"/>
              <a:gd name="connsiteY48" fmla="*/ 863146 h 1505403"/>
              <a:gd name="connsiteX49" fmla="*/ 1948543 w 2053566"/>
              <a:gd name="connsiteY49" fmla="*/ 895803 h 1505403"/>
              <a:gd name="connsiteX50" fmla="*/ 1992086 w 2053566"/>
              <a:gd name="connsiteY50" fmla="*/ 906689 h 1505403"/>
              <a:gd name="connsiteX51" fmla="*/ 2024743 w 2053566"/>
              <a:gd name="connsiteY51" fmla="*/ 917574 h 1505403"/>
              <a:gd name="connsiteX52" fmla="*/ 2053566 w 2053566"/>
              <a:gd name="connsiteY52" fmla="*/ 925251 h 1505403"/>
              <a:gd name="connsiteX53" fmla="*/ 2053566 w 2053566"/>
              <a:gd name="connsiteY53" fmla="*/ 1505403 h 1505403"/>
              <a:gd name="connsiteX54" fmla="*/ 0 w 2053566"/>
              <a:gd name="connsiteY54" fmla="*/ 1505403 h 1505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2053566" h="1505403">
                <a:moveTo>
                  <a:pt x="1355645" y="0"/>
                </a:moveTo>
                <a:lnTo>
                  <a:pt x="2053566" y="0"/>
                </a:lnTo>
                <a:lnTo>
                  <a:pt x="2053566" y="500084"/>
                </a:lnTo>
                <a:lnTo>
                  <a:pt x="2046514" y="493032"/>
                </a:lnTo>
                <a:cubicBezTo>
                  <a:pt x="2021363" y="461593"/>
                  <a:pt x="2032180" y="461970"/>
                  <a:pt x="2002971" y="438603"/>
                </a:cubicBezTo>
                <a:cubicBezTo>
                  <a:pt x="1992755" y="430430"/>
                  <a:pt x="1980247" y="425346"/>
                  <a:pt x="1970314" y="416832"/>
                </a:cubicBezTo>
                <a:cubicBezTo>
                  <a:pt x="1954729" y="403474"/>
                  <a:pt x="1941285" y="387803"/>
                  <a:pt x="1926771" y="373289"/>
                </a:cubicBezTo>
                <a:cubicBezTo>
                  <a:pt x="1919514" y="366032"/>
                  <a:pt x="1913539" y="357210"/>
                  <a:pt x="1905000" y="351517"/>
                </a:cubicBezTo>
                <a:cubicBezTo>
                  <a:pt x="1883229" y="337003"/>
                  <a:pt x="1864509" y="316248"/>
                  <a:pt x="1839686" y="307974"/>
                </a:cubicBezTo>
                <a:cubicBezTo>
                  <a:pt x="1817914" y="300717"/>
                  <a:pt x="1793466" y="298933"/>
                  <a:pt x="1774371" y="286203"/>
                </a:cubicBezTo>
                <a:cubicBezTo>
                  <a:pt x="1763485" y="278946"/>
                  <a:pt x="1753669" y="269745"/>
                  <a:pt x="1741714" y="264432"/>
                </a:cubicBezTo>
                <a:cubicBezTo>
                  <a:pt x="1720743" y="255111"/>
                  <a:pt x="1676400" y="242660"/>
                  <a:pt x="1676400" y="242660"/>
                </a:cubicBezTo>
                <a:cubicBezTo>
                  <a:pt x="1665514" y="231774"/>
                  <a:pt x="1657109" y="217641"/>
                  <a:pt x="1643743" y="210003"/>
                </a:cubicBezTo>
                <a:cubicBezTo>
                  <a:pt x="1630753" y="202580"/>
                  <a:pt x="1614393" y="203848"/>
                  <a:pt x="1600200" y="199117"/>
                </a:cubicBezTo>
                <a:cubicBezTo>
                  <a:pt x="1592503" y="196551"/>
                  <a:pt x="1582058" y="162831"/>
                  <a:pt x="1578429" y="155574"/>
                </a:cubicBezTo>
                <a:cubicBezTo>
                  <a:pt x="1553029" y="133803"/>
                  <a:pt x="1528745" y="110657"/>
                  <a:pt x="1502229" y="90260"/>
                </a:cubicBezTo>
                <a:cubicBezTo>
                  <a:pt x="1481489" y="74306"/>
                  <a:pt x="1458686" y="61231"/>
                  <a:pt x="1436914" y="46717"/>
                </a:cubicBezTo>
                <a:cubicBezTo>
                  <a:pt x="1426028" y="39460"/>
                  <a:pt x="1415959" y="30797"/>
                  <a:pt x="1404257" y="24946"/>
                </a:cubicBezTo>
                <a:cubicBezTo>
                  <a:pt x="1389743" y="17689"/>
                  <a:pt x="1374803" y="11225"/>
                  <a:pt x="1360714" y="3174"/>
                </a:cubicBezTo>
                <a:close/>
                <a:moveTo>
                  <a:pt x="0" y="0"/>
                </a:moveTo>
                <a:lnTo>
                  <a:pt x="614898" y="0"/>
                </a:lnTo>
                <a:lnTo>
                  <a:pt x="620486" y="35832"/>
                </a:lnTo>
                <a:cubicBezTo>
                  <a:pt x="631645" y="64528"/>
                  <a:pt x="660182" y="84067"/>
                  <a:pt x="685800" y="101146"/>
                </a:cubicBezTo>
                <a:cubicBezTo>
                  <a:pt x="696686" y="108403"/>
                  <a:pt x="706432" y="117763"/>
                  <a:pt x="718457" y="122917"/>
                </a:cubicBezTo>
                <a:cubicBezTo>
                  <a:pt x="732208" y="128810"/>
                  <a:pt x="747615" y="129693"/>
                  <a:pt x="762000" y="133803"/>
                </a:cubicBezTo>
                <a:cubicBezTo>
                  <a:pt x="773033" y="136955"/>
                  <a:pt x="783624" y="141537"/>
                  <a:pt x="794657" y="144689"/>
                </a:cubicBezTo>
                <a:cubicBezTo>
                  <a:pt x="809042" y="148799"/>
                  <a:pt x="823870" y="151275"/>
                  <a:pt x="838200" y="155574"/>
                </a:cubicBezTo>
                <a:cubicBezTo>
                  <a:pt x="860181" y="162168"/>
                  <a:pt x="884419" y="164616"/>
                  <a:pt x="903514" y="177346"/>
                </a:cubicBezTo>
                <a:cubicBezTo>
                  <a:pt x="945719" y="205482"/>
                  <a:pt x="923759" y="194980"/>
                  <a:pt x="968829" y="210003"/>
                </a:cubicBezTo>
                <a:cubicBezTo>
                  <a:pt x="983343" y="220889"/>
                  <a:pt x="996619" y="233659"/>
                  <a:pt x="1012371" y="242660"/>
                </a:cubicBezTo>
                <a:cubicBezTo>
                  <a:pt x="1022334" y="248353"/>
                  <a:pt x="1035481" y="247181"/>
                  <a:pt x="1045029" y="253546"/>
                </a:cubicBezTo>
                <a:cubicBezTo>
                  <a:pt x="1057838" y="262085"/>
                  <a:pt x="1064877" y="277664"/>
                  <a:pt x="1077686" y="286203"/>
                </a:cubicBezTo>
                <a:cubicBezTo>
                  <a:pt x="1087233" y="292568"/>
                  <a:pt x="1100312" y="291516"/>
                  <a:pt x="1110343" y="297089"/>
                </a:cubicBezTo>
                <a:cubicBezTo>
                  <a:pt x="1133216" y="309796"/>
                  <a:pt x="1153886" y="326118"/>
                  <a:pt x="1175657" y="340632"/>
                </a:cubicBezTo>
                <a:cubicBezTo>
                  <a:pt x="1186543" y="347889"/>
                  <a:pt x="1195622" y="359230"/>
                  <a:pt x="1208314" y="362403"/>
                </a:cubicBezTo>
                <a:cubicBezTo>
                  <a:pt x="1262989" y="376072"/>
                  <a:pt x="1237664" y="368558"/>
                  <a:pt x="1284514" y="384174"/>
                </a:cubicBezTo>
                <a:cubicBezTo>
                  <a:pt x="1295400" y="391431"/>
                  <a:pt x="1305216" y="400632"/>
                  <a:pt x="1317171" y="405946"/>
                </a:cubicBezTo>
                <a:cubicBezTo>
                  <a:pt x="1338142" y="415267"/>
                  <a:pt x="1382486" y="427717"/>
                  <a:pt x="1382486" y="427717"/>
                </a:cubicBezTo>
                <a:cubicBezTo>
                  <a:pt x="1435049" y="480282"/>
                  <a:pt x="1368259" y="416336"/>
                  <a:pt x="1436914" y="471260"/>
                </a:cubicBezTo>
                <a:cubicBezTo>
                  <a:pt x="1444928" y="477671"/>
                  <a:pt x="1449506" y="488442"/>
                  <a:pt x="1458686" y="493032"/>
                </a:cubicBezTo>
                <a:cubicBezTo>
                  <a:pt x="1479212" y="503295"/>
                  <a:pt x="1524000" y="514803"/>
                  <a:pt x="1524000" y="514803"/>
                </a:cubicBezTo>
                <a:lnTo>
                  <a:pt x="1578429" y="569232"/>
                </a:lnTo>
                <a:cubicBezTo>
                  <a:pt x="1589315" y="580118"/>
                  <a:pt x="1598277" y="593350"/>
                  <a:pt x="1611086" y="601889"/>
                </a:cubicBezTo>
                <a:cubicBezTo>
                  <a:pt x="1660822" y="635046"/>
                  <a:pt x="1634492" y="614409"/>
                  <a:pt x="1687286" y="667203"/>
                </a:cubicBezTo>
                <a:lnTo>
                  <a:pt x="1763486" y="743403"/>
                </a:lnTo>
                <a:lnTo>
                  <a:pt x="1796143" y="776060"/>
                </a:lnTo>
                <a:cubicBezTo>
                  <a:pt x="1803400" y="783317"/>
                  <a:pt x="1809374" y="792139"/>
                  <a:pt x="1817914" y="797832"/>
                </a:cubicBezTo>
                <a:lnTo>
                  <a:pt x="1883229" y="841374"/>
                </a:lnTo>
                <a:cubicBezTo>
                  <a:pt x="1894115" y="848631"/>
                  <a:pt x="1906635" y="853895"/>
                  <a:pt x="1915886" y="863146"/>
                </a:cubicBezTo>
                <a:cubicBezTo>
                  <a:pt x="1926772" y="874032"/>
                  <a:pt x="1935177" y="888165"/>
                  <a:pt x="1948543" y="895803"/>
                </a:cubicBezTo>
                <a:cubicBezTo>
                  <a:pt x="1961533" y="903226"/>
                  <a:pt x="1977701" y="902579"/>
                  <a:pt x="1992086" y="906689"/>
                </a:cubicBezTo>
                <a:cubicBezTo>
                  <a:pt x="2003119" y="909841"/>
                  <a:pt x="2013673" y="914555"/>
                  <a:pt x="2024743" y="917574"/>
                </a:cubicBezTo>
                <a:lnTo>
                  <a:pt x="2053566" y="925251"/>
                </a:lnTo>
                <a:lnTo>
                  <a:pt x="2053566" y="1505403"/>
                </a:lnTo>
                <a:lnTo>
                  <a:pt x="0" y="1505403"/>
                </a:lnTo>
                <a:close/>
              </a:path>
            </a:pathLst>
          </a:custGeom>
        </p:spPr>
      </p:pic>
      <p:pic>
        <p:nvPicPr>
          <p:cNvPr id="16" name="Picture 15">
            <a:extLst>
              <a:ext uri="{FF2B5EF4-FFF2-40B4-BE49-F238E27FC236}">
                <a16:creationId xmlns:a16="http://schemas.microsoft.com/office/drawing/2014/main" id="{0E6BC652-4BE1-478A-BFA7-47149E82F2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4623" r="26442" b="66400"/>
          <a:stretch/>
        </p:blipFill>
        <p:spPr>
          <a:xfrm rot="1800000" flipH="1">
            <a:off x="489857" y="4860000"/>
            <a:ext cx="1806209" cy="876778"/>
          </a:xfrm>
          <a:custGeom>
            <a:avLst/>
            <a:gdLst>
              <a:gd name="connsiteX0" fmla="*/ 527412 w 1806209"/>
              <a:gd name="connsiteY0" fmla="*/ 0 h 876778"/>
              <a:gd name="connsiteX1" fmla="*/ 0 w 1806209"/>
              <a:gd name="connsiteY1" fmla="*/ 0 h 876778"/>
              <a:gd name="connsiteX2" fmla="*/ 0 w 1806209"/>
              <a:gd name="connsiteY2" fmla="*/ 255471 h 876778"/>
              <a:gd name="connsiteX3" fmla="*/ 10065 w 1806209"/>
              <a:gd name="connsiteY3" fmla="*/ 245407 h 876778"/>
              <a:gd name="connsiteX4" fmla="*/ 20951 w 1806209"/>
              <a:gd name="connsiteY4" fmla="*/ 234521 h 876778"/>
              <a:gd name="connsiteX5" fmla="*/ 53608 w 1806209"/>
              <a:gd name="connsiteY5" fmla="*/ 223635 h 876778"/>
              <a:gd name="connsiteX6" fmla="*/ 118922 w 1806209"/>
              <a:gd name="connsiteY6" fmla="*/ 190978 h 876778"/>
              <a:gd name="connsiteX7" fmla="*/ 206008 w 1806209"/>
              <a:gd name="connsiteY7" fmla="*/ 147435 h 876778"/>
              <a:gd name="connsiteX8" fmla="*/ 238665 w 1806209"/>
              <a:gd name="connsiteY8" fmla="*/ 125664 h 876778"/>
              <a:gd name="connsiteX9" fmla="*/ 260436 w 1806209"/>
              <a:gd name="connsiteY9" fmla="*/ 103892 h 876778"/>
              <a:gd name="connsiteX10" fmla="*/ 303979 w 1806209"/>
              <a:gd name="connsiteY10" fmla="*/ 93007 h 876778"/>
              <a:gd name="connsiteX11" fmla="*/ 336636 w 1806209"/>
              <a:gd name="connsiteY11" fmla="*/ 82121 h 876778"/>
              <a:gd name="connsiteX12" fmla="*/ 358408 w 1806209"/>
              <a:gd name="connsiteY12" fmla="*/ 60350 h 876778"/>
              <a:gd name="connsiteX13" fmla="*/ 412836 w 1806209"/>
              <a:gd name="connsiteY13" fmla="*/ 49464 h 876778"/>
              <a:gd name="connsiteX14" fmla="*/ 478151 w 1806209"/>
              <a:gd name="connsiteY14" fmla="*/ 27692 h 876778"/>
              <a:gd name="connsiteX15" fmla="*/ 510808 w 1806209"/>
              <a:gd name="connsiteY15" fmla="*/ 16807 h 876778"/>
              <a:gd name="connsiteX16" fmla="*/ 1806209 w 1806209"/>
              <a:gd name="connsiteY16" fmla="*/ 0 h 876778"/>
              <a:gd name="connsiteX17" fmla="*/ 708134 w 1806209"/>
              <a:gd name="connsiteY17" fmla="*/ 0 h 876778"/>
              <a:gd name="connsiteX18" fmla="*/ 709028 w 1806209"/>
              <a:gd name="connsiteY18" fmla="*/ 1950 h 876778"/>
              <a:gd name="connsiteX19" fmla="*/ 641436 w 1806209"/>
              <a:gd name="connsiteY19" fmla="*/ 71235 h 876778"/>
              <a:gd name="connsiteX20" fmla="*/ 576122 w 1806209"/>
              <a:gd name="connsiteY20" fmla="*/ 114778 h 876778"/>
              <a:gd name="connsiteX21" fmla="*/ 543465 w 1806209"/>
              <a:gd name="connsiteY21" fmla="*/ 125664 h 876778"/>
              <a:gd name="connsiteX22" fmla="*/ 510808 w 1806209"/>
              <a:gd name="connsiteY22" fmla="*/ 147435 h 876778"/>
              <a:gd name="connsiteX23" fmla="*/ 314865 w 1806209"/>
              <a:gd name="connsiteY23" fmla="*/ 169207 h 876778"/>
              <a:gd name="connsiteX24" fmla="*/ 260436 w 1806209"/>
              <a:gd name="connsiteY24" fmla="*/ 212750 h 876778"/>
              <a:gd name="connsiteX25" fmla="*/ 195122 w 1806209"/>
              <a:gd name="connsiteY25" fmla="*/ 256292 h 876778"/>
              <a:gd name="connsiteX26" fmla="*/ 140694 w 1806209"/>
              <a:gd name="connsiteY26" fmla="*/ 321607 h 876778"/>
              <a:gd name="connsiteX27" fmla="*/ 86265 w 1806209"/>
              <a:gd name="connsiteY27" fmla="*/ 376035 h 876778"/>
              <a:gd name="connsiteX28" fmla="*/ 42722 w 1806209"/>
              <a:gd name="connsiteY28" fmla="*/ 430464 h 876778"/>
              <a:gd name="connsiteX29" fmla="*/ 2368 w 1806209"/>
              <a:gd name="connsiteY29" fmla="*/ 445198 h 876778"/>
              <a:gd name="connsiteX30" fmla="*/ 0 w 1806209"/>
              <a:gd name="connsiteY30" fmla="*/ 445880 h 876778"/>
              <a:gd name="connsiteX31" fmla="*/ 0 w 1806209"/>
              <a:gd name="connsiteY31" fmla="*/ 876778 h 876778"/>
              <a:gd name="connsiteX32" fmla="*/ 1806209 w 1806209"/>
              <a:gd name="connsiteY32" fmla="*/ 876778 h 876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806209" h="876778">
                <a:moveTo>
                  <a:pt x="527412" y="0"/>
                </a:moveTo>
                <a:lnTo>
                  <a:pt x="0" y="0"/>
                </a:lnTo>
                <a:lnTo>
                  <a:pt x="0" y="255471"/>
                </a:lnTo>
                <a:lnTo>
                  <a:pt x="10065" y="245407"/>
                </a:lnTo>
                <a:cubicBezTo>
                  <a:pt x="13308" y="241284"/>
                  <a:pt x="16551" y="237161"/>
                  <a:pt x="20951" y="234521"/>
                </a:cubicBezTo>
                <a:cubicBezTo>
                  <a:pt x="30790" y="228617"/>
                  <a:pt x="43345" y="228767"/>
                  <a:pt x="53608" y="223635"/>
                </a:cubicBezTo>
                <a:cubicBezTo>
                  <a:pt x="138017" y="181431"/>
                  <a:pt x="36838" y="218340"/>
                  <a:pt x="118922" y="190978"/>
                </a:cubicBezTo>
                <a:cubicBezTo>
                  <a:pt x="156922" y="152980"/>
                  <a:pt x="130958" y="172453"/>
                  <a:pt x="206008" y="147435"/>
                </a:cubicBezTo>
                <a:cubicBezTo>
                  <a:pt x="216894" y="140178"/>
                  <a:pt x="228449" y="133837"/>
                  <a:pt x="238665" y="125664"/>
                </a:cubicBezTo>
                <a:cubicBezTo>
                  <a:pt x="246679" y="119253"/>
                  <a:pt x="251256" y="108482"/>
                  <a:pt x="260436" y="103892"/>
                </a:cubicBezTo>
                <a:cubicBezTo>
                  <a:pt x="273817" y="97201"/>
                  <a:pt x="289594" y="97117"/>
                  <a:pt x="303979" y="93007"/>
                </a:cubicBezTo>
                <a:cubicBezTo>
                  <a:pt x="315012" y="89855"/>
                  <a:pt x="325750" y="85750"/>
                  <a:pt x="336636" y="82121"/>
                </a:cubicBezTo>
                <a:cubicBezTo>
                  <a:pt x="343893" y="74864"/>
                  <a:pt x="348975" y="64393"/>
                  <a:pt x="358408" y="60350"/>
                </a:cubicBezTo>
                <a:cubicBezTo>
                  <a:pt x="375414" y="53062"/>
                  <a:pt x="394986" y="54332"/>
                  <a:pt x="412836" y="49464"/>
                </a:cubicBezTo>
                <a:cubicBezTo>
                  <a:pt x="434977" y="43425"/>
                  <a:pt x="456379" y="34949"/>
                  <a:pt x="478151" y="27692"/>
                </a:cubicBezTo>
                <a:lnTo>
                  <a:pt x="510808" y="16807"/>
                </a:lnTo>
                <a:close/>
                <a:moveTo>
                  <a:pt x="1806209" y="0"/>
                </a:moveTo>
                <a:lnTo>
                  <a:pt x="708134" y="0"/>
                </a:lnTo>
                <a:lnTo>
                  <a:pt x="709028" y="1950"/>
                </a:lnTo>
                <a:cubicBezTo>
                  <a:pt x="728907" y="60380"/>
                  <a:pt x="677113" y="62316"/>
                  <a:pt x="641436" y="71235"/>
                </a:cubicBezTo>
                <a:cubicBezTo>
                  <a:pt x="619665" y="85749"/>
                  <a:pt x="600945" y="106503"/>
                  <a:pt x="576122" y="114778"/>
                </a:cubicBezTo>
                <a:cubicBezTo>
                  <a:pt x="565236" y="118407"/>
                  <a:pt x="553728" y="120532"/>
                  <a:pt x="543465" y="125664"/>
                </a:cubicBezTo>
                <a:cubicBezTo>
                  <a:pt x="531763" y="131515"/>
                  <a:pt x="523220" y="143298"/>
                  <a:pt x="510808" y="147435"/>
                </a:cubicBezTo>
                <a:cubicBezTo>
                  <a:pt x="474669" y="159481"/>
                  <a:pt x="324413" y="168411"/>
                  <a:pt x="314865" y="169207"/>
                </a:cubicBezTo>
                <a:cubicBezTo>
                  <a:pt x="241324" y="193719"/>
                  <a:pt x="321038" y="159724"/>
                  <a:pt x="260436" y="212750"/>
                </a:cubicBezTo>
                <a:cubicBezTo>
                  <a:pt x="240744" y="229980"/>
                  <a:pt x="195122" y="256292"/>
                  <a:pt x="195122" y="256292"/>
                </a:cubicBezTo>
                <a:cubicBezTo>
                  <a:pt x="141076" y="337364"/>
                  <a:pt x="210531" y="237803"/>
                  <a:pt x="140694" y="321607"/>
                </a:cubicBezTo>
                <a:cubicBezTo>
                  <a:pt x="95337" y="376034"/>
                  <a:pt x="146135" y="336122"/>
                  <a:pt x="86265" y="376035"/>
                </a:cubicBezTo>
                <a:cubicBezTo>
                  <a:pt x="78573" y="387573"/>
                  <a:pt x="58234" y="422708"/>
                  <a:pt x="42722" y="430464"/>
                </a:cubicBezTo>
                <a:cubicBezTo>
                  <a:pt x="32459" y="435596"/>
                  <a:pt x="16131" y="441039"/>
                  <a:pt x="2368" y="445198"/>
                </a:cubicBezTo>
                <a:lnTo>
                  <a:pt x="0" y="445880"/>
                </a:lnTo>
                <a:lnTo>
                  <a:pt x="0" y="876778"/>
                </a:lnTo>
                <a:lnTo>
                  <a:pt x="1806209" y="876778"/>
                </a:lnTo>
                <a:close/>
              </a:path>
            </a:pathLst>
          </a:custGeom>
        </p:spPr>
      </p:pic>
      <p:sp>
        <p:nvSpPr>
          <p:cNvPr id="18" name="Freeform: Shape 17">
            <a:extLst>
              <a:ext uri="{FF2B5EF4-FFF2-40B4-BE49-F238E27FC236}">
                <a16:creationId xmlns:a16="http://schemas.microsoft.com/office/drawing/2014/main" id="{57E6F9A8-1B4B-4FEF-942A-15CA97ECE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46837" y="0"/>
            <a:ext cx="8845162" cy="6858000"/>
          </a:xfrm>
          <a:custGeom>
            <a:avLst/>
            <a:gdLst>
              <a:gd name="connsiteX0" fmla="*/ 0 w 8845162"/>
              <a:gd name="connsiteY0" fmla="*/ 0 h 6858000"/>
              <a:gd name="connsiteX1" fmla="*/ 6265248 w 8845162"/>
              <a:gd name="connsiteY1" fmla="*/ 0 h 6858000"/>
              <a:gd name="connsiteX2" fmla="*/ 7537703 w 8845162"/>
              <a:gd name="connsiteY2" fmla="*/ 0 h 6858000"/>
              <a:gd name="connsiteX3" fmla="*/ 8845162 w 8845162"/>
              <a:gd name="connsiteY3" fmla="*/ 0 h 6858000"/>
              <a:gd name="connsiteX4" fmla="*/ 8845162 w 8845162"/>
              <a:gd name="connsiteY4" fmla="*/ 6858000 h 6858000"/>
              <a:gd name="connsiteX5" fmla="*/ 7537703 w 8845162"/>
              <a:gd name="connsiteY5" fmla="*/ 6858000 h 6858000"/>
              <a:gd name="connsiteX6" fmla="*/ 6265248 w 8845162"/>
              <a:gd name="connsiteY6" fmla="*/ 6858000 h 6858000"/>
              <a:gd name="connsiteX7" fmla="*/ 20957 w 8845162"/>
              <a:gd name="connsiteY7" fmla="*/ 6858000 h 6858000"/>
              <a:gd name="connsiteX8" fmla="*/ 46002 w 8845162"/>
              <a:gd name="connsiteY8" fmla="*/ 6702325 h 6858000"/>
              <a:gd name="connsiteX9" fmla="*/ 69870 w 8845162"/>
              <a:gd name="connsiteY9" fmla="*/ 6547334 h 6858000"/>
              <a:gd name="connsiteX10" fmla="*/ 93234 w 8845162"/>
              <a:gd name="connsiteY10" fmla="*/ 6391658 h 6858000"/>
              <a:gd name="connsiteX11" fmla="*/ 113237 w 8845162"/>
              <a:gd name="connsiteY11" fmla="*/ 6235295 h 6858000"/>
              <a:gd name="connsiteX12" fmla="*/ 133409 w 8845162"/>
              <a:gd name="connsiteY12" fmla="*/ 6079619 h 6858000"/>
              <a:gd name="connsiteX13" fmla="*/ 152234 w 8845162"/>
              <a:gd name="connsiteY13" fmla="*/ 5923256 h 6858000"/>
              <a:gd name="connsiteX14" fmla="*/ 168370 w 8845162"/>
              <a:gd name="connsiteY14" fmla="*/ 5768951 h 6858000"/>
              <a:gd name="connsiteX15" fmla="*/ 183667 w 8845162"/>
              <a:gd name="connsiteY15" fmla="*/ 5612589 h 6858000"/>
              <a:gd name="connsiteX16" fmla="*/ 197619 w 8845162"/>
              <a:gd name="connsiteY16" fmla="*/ 5456912 h 6858000"/>
              <a:gd name="connsiteX17" fmla="*/ 209720 w 8845162"/>
              <a:gd name="connsiteY17" fmla="*/ 5303979 h 6858000"/>
              <a:gd name="connsiteX18" fmla="*/ 221823 w 8845162"/>
              <a:gd name="connsiteY18" fmla="*/ 5148988 h 6858000"/>
              <a:gd name="connsiteX19" fmla="*/ 231908 w 8845162"/>
              <a:gd name="connsiteY19" fmla="*/ 4996055 h 6858000"/>
              <a:gd name="connsiteX20" fmla="*/ 239808 w 8845162"/>
              <a:gd name="connsiteY20" fmla="*/ 4843121 h 6858000"/>
              <a:gd name="connsiteX21" fmla="*/ 248045 w 8845162"/>
              <a:gd name="connsiteY21" fmla="*/ 4690874 h 6858000"/>
              <a:gd name="connsiteX22" fmla="*/ 254936 w 8845162"/>
              <a:gd name="connsiteY22" fmla="*/ 4539998 h 6858000"/>
              <a:gd name="connsiteX23" fmla="*/ 259811 w 8845162"/>
              <a:gd name="connsiteY23" fmla="*/ 4390493 h 6858000"/>
              <a:gd name="connsiteX24" fmla="*/ 264014 w 8845162"/>
              <a:gd name="connsiteY24" fmla="*/ 4240989 h 6858000"/>
              <a:gd name="connsiteX25" fmla="*/ 268047 w 8845162"/>
              <a:gd name="connsiteY25" fmla="*/ 4092856 h 6858000"/>
              <a:gd name="connsiteX26" fmla="*/ 269897 w 8845162"/>
              <a:gd name="connsiteY26" fmla="*/ 3946781 h 6858000"/>
              <a:gd name="connsiteX27" fmla="*/ 271913 w 8845162"/>
              <a:gd name="connsiteY27" fmla="*/ 3800705 h 6858000"/>
              <a:gd name="connsiteX28" fmla="*/ 272922 w 8845162"/>
              <a:gd name="connsiteY28" fmla="*/ 3656687 h 6858000"/>
              <a:gd name="connsiteX29" fmla="*/ 271913 w 8845162"/>
              <a:gd name="connsiteY29" fmla="*/ 3514041 h 6858000"/>
              <a:gd name="connsiteX30" fmla="*/ 271913 w 8845162"/>
              <a:gd name="connsiteY30" fmla="*/ 3372766 h 6858000"/>
              <a:gd name="connsiteX31" fmla="*/ 269897 w 8845162"/>
              <a:gd name="connsiteY31" fmla="*/ 3232863 h 6858000"/>
              <a:gd name="connsiteX32" fmla="*/ 266871 w 8845162"/>
              <a:gd name="connsiteY32" fmla="*/ 3095703 h 6858000"/>
              <a:gd name="connsiteX33" fmla="*/ 264014 w 8845162"/>
              <a:gd name="connsiteY33" fmla="*/ 2959915 h 6858000"/>
              <a:gd name="connsiteX34" fmla="*/ 260820 w 8845162"/>
              <a:gd name="connsiteY34" fmla="*/ 2826869 h 6858000"/>
              <a:gd name="connsiteX35" fmla="*/ 255946 w 8845162"/>
              <a:gd name="connsiteY35" fmla="*/ 2694510 h 6858000"/>
              <a:gd name="connsiteX36" fmla="*/ 250734 w 8845162"/>
              <a:gd name="connsiteY36" fmla="*/ 2564209 h 6858000"/>
              <a:gd name="connsiteX37" fmla="*/ 246028 w 8845162"/>
              <a:gd name="connsiteY37" fmla="*/ 2436650 h 6858000"/>
              <a:gd name="connsiteX38" fmla="*/ 232749 w 8845162"/>
              <a:gd name="connsiteY38" fmla="*/ 2187704 h 6858000"/>
              <a:gd name="connsiteX39" fmla="*/ 218630 w 8845162"/>
              <a:gd name="connsiteY39" fmla="*/ 1949046 h 6858000"/>
              <a:gd name="connsiteX40" fmla="*/ 203837 w 8845162"/>
              <a:gd name="connsiteY40" fmla="*/ 1719989 h 6858000"/>
              <a:gd name="connsiteX41" fmla="*/ 187532 w 8845162"/>
              <a:gd name="connsiteY41" fmla="*/ 1503276 h 6858000"/>
              <a:gd name="connsiteX42" fmla="*/ 170555 w 8845162"/>
              <a:gd name="connsiteY42" fmla="*/ 1296164 h 6858000"/>
              <a:gd name="connsiteX43" fmla="*/ 152234 w 8845162"/>
              <a:gd name="connsiteY43" fmla="*/ 1104140 h 6858000"/>
              <a:gd name="connsiteX44" fmla="*/ 134248 w 8845162"/>
              <a:gd name="connsiteY44" fmla="*/ 923775 h 6858000"/>
              <a:gd name="connsiteX45" fmla="*/ 116263 w 8845162"/>
              <a:gd name="connsiteY45" fmla="*/ 757811 h 6858000"/>
              <a:gd name="connsiteX46" fmla="*/ 99286 w 8845162"/>
              <a:gd name="connsiteY46" fmla="*/ 605564 h 6858000"/>
              <a:gd name="connsiteX47" fmla="*/ 83149 w 8845162"/>
              <a:gd name="connsiteY47" fmla="*/ 470461 h 6858000"/>
              <a:gd name="connsiteX48" fmla="*/ 67853 w 8845162"/>
              <a:gd name="connsiteY48" fmla="*/ 348389 h 6858000"/>
              <a:gd name="connsiteX49" fmla="*/ 55078 w 8845162"/>
              <a:gd name="connsiteY49" fmla="*/ 245519 h 6858000"/>
              <a:gd name="connsiteX50" fmla="*/ 42976 w 8845162"/>
              <a:gd name="connsiteY50" fmla="*/ 159108 h 6858000"/>
              <a:gd name="connsiteX51" fmla="*/ 25662 w 8845162"/>
              <a:gd name="connsiteY51" fmla="*/ 40464 h 6858000"/>
              <a:gd name="connsiteX52" fmla="*/ 19779 w 8845162"/>
              <a:gd name="connsiteY52" fmla="*/ 2 h 6858000"/>
              <a:gd name="connsiteX53" fmla="*/ 26532 w 8845162"/>
              <a:gd name="connsiteY53" fmla="*/ 2 h 6858000"/>
              <a:gd name="connsiteX54" fmla="*/ 26532 w 8845162"/>
              <a:gd name="connsiteY54" fmla="*/ 1 h 6858000"/>
              <a:gd name="connsiteX55" fmla="*/ 0 w 8845162"/>
              <a:gd name="connsiteY5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8845162" h="6858000">
                <a:moveTo>
                  <a:pt x="0" y="0"/>
                </a:moveTo>
                <a:lnTo>
                  <a:pt x="6265248" y="0"/>
                </a:lnTo>
                <a:lnTo>
                  <a:pt x="7537703" y="0"/>
                </a:lnTo>
                <a:lnTo>
                  <a:pt x="8845162" y="0"/>
                </a:lnTo>
                <a:lnTo>
                  <a:pt x="8845162" y="6858000"/>
                </a:lnTo>
                <a:lnTo>
                  <a:pt x="7537703" y="6858000"/>
                </a:lnTo>
                <a:lnTo>
                  <a:pt x="6265248" y="6858000"/>
                </a:lnTo>
                <a:lnTo>
                  <a:pt x="20957" y="6858000"/>
                </a:lnTo>
                <a:lnTo>
                  <a:pt x="46002" y="6702325"/>
                </a:lnTo>
                <a:lnTo>
                  <a:pt x="69870" y="6547334"/>
                </a:lnTo>
                <a:lnTo>
                  <a:pt x="93234" y="6391658"/>
                </a:lnTo>
                <a:lnTo>
                  <a:pt x="113237" y="6235295"/>
                </a:lnTo>
                <a:lnTo>
                  <a:pt x="133409" y="6079619"/>
                </a:lnTo>
                <a:lnTo>
                  <a:pt x="152234" y="5923256"/>
                </a:lnTo>
                <a:lnTo>
                  <a:pt x="168370" y="5768951"/>
                </a:lnTo>
                <a:lnTo>
                  <a:pt x="183667" y="5612589"/>
                </a:lnTo>
                <a:lnTo>
                  <a:pt x="197619" y="5456912"/>
                </a:lnTo>
                <a:lnTo>
                  <a:pt x="209720" y="5303979"/>
                </a:lnTo>
                <a:lnTo>
                  <a:pt x="221823" y="5148988"/>
                </a:lnTo>
                <a:lnTo>
                  <a:pt x="231908" y="4996055"/>
                </a:lnTo>
                <a:lnTo>
                  <a:pt x="239808" y="4843121"/>
                </a:lnTo>
                <a:lnTo>
                  <a:pt x="248045" y="4690874"/>
                </a:lnTo>
                <a:lnTo>
                  <a:pt x="254936" y="4539998"/>
                </a:lnTo>
                <a:lnTo>
                  <a:pt x="259811" y="4390493"/>
                </a:lnTo>
                <a:lnTo>
                  <a:pt x="264014" y="4240989"/>
                </a:lnTo>
                <a:lnTo>
                  <a:pt x="268047" y="4092856"/>
                </a:lnTo>
                <a:lnTo>
                  <a:pt x="269897" y="3946781"/>
                </a:lnTo>
                <a:lnTo>
                  <a:pt x="271913" y="3800705"/>
                </a:lnTo>
                <a:lnTo>
                  <a:pt x="272922" y="3656687"/>
                </a:lnTo>
                <a:lnTo>
                  <a:pt x="271913" y="3514041"/>
                </a:lnTo>
                <a:lnTo>
                  <a:pt x="271913" y="3372766"/>
                </a:lnTo>
                <a:lnTo>
                  <a:pt x="269897" y="3232863"/>
                </a:lnTo>
                <a:lnTo>
                  <a:pt x="266871" y="3095703"/>
                </a:lnTo>
                <a:lnTo>
                  <a:pt x="264014" y="2959915"/>
                </a:lnTo>
                <a:lnTo>
                  <a:pt x="260820" y="2826869"/>
                </a:lnTo>
                <a:lnTo>
                  <a:pt x="255946" y="2694510"/>
                </a:lnTo>
                <a:lnTo>
                  <a:pt x="250734" y="2564209"/>
                </a:lnTo>
                <a:lnTo>
                  <a:pt x="246028" y="2436650"/>
                </a:lnTo>
                <a:lnTo>
                  <a:pt x="232749" y="2187704"/>
                </a:lnTo>
                <a:lnTo>
                  <a:pt x="218630" y="1949046"/>
                </a:lnTo>
                <a:lnTo>
                  <a:pt x="203837" y="1719989"/>
                </a:lnTo>
                <a:lnTo>
                  <a:pt x="187532" y="1503276"/>
                </a:lnTo>
                <a:lnTo>
                  <a:pt x="170555" y="1296164"/>
                </a:lnTo>
                <a:lnTo>
                  <a:pt x="152234" y="1104140"/>
                </a:lnTo>
                <a:lnTo>
                  <a:pt x="134248" y="923775"/>
                </a:lnTo>
                <a:lnTo>
                  <a:pt x="116263" y="757811"/>
                </a:lnTo>
                <a:lnTo>
                  <a:pt x="99286" y="605564"/>
                </a:lnTo>
                <a:lnTo>
                  <a:pt x="83149" y="470461"/>
                </a:lnTo>
                <a:lnTo>
                  <a:pt x="67853" y="348389"/>
                </a:lnTo>
                <a:lnTo>
                  <a:pt x="55078" y="245519"/>
                </a:lnTo>
                <a:lnTo>
                  <a:pt x="42976" y="159108"/>
                </a:lnTo>
                <a:lnTo>
                  <a:pt x="25662" y="40464"/>
                </a:lnTo>
                <a:lnTo>
                  <a:pt x="19779" y="2"/>
                </a:lnTo>
                <a:lnTo>
                  <a:pt x="26532" y="2"/>
                </a:lnTo>
                <a:lnTo>
                  <a:pt x="26532" y="1"/>
                </a:lnTo>
                <a:lnTo>
                  <a:pt x="0" y="1"/>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4CDE5D-46D9-80C5-9BB4-60498A4D0818}"/>
              </a:ext>
            </a:extLst>
          </p:cNvPr>
          <p:cNvSpPr>
            <a:spLocks noGrp="1"/>
          </p:cNvSpPr>
          <p:nvPr>
            <p:ph type="title"/>
          </p:nvPr>
        </p:nvSpPr>
        <p:spPr>
          <a:xfrm>
            <a:off x="4392900" y="2688336"/>
            <a:ext cx="6767224" cy="3182239"/>
          </a:xfrm>
        </p:spPr>
        <p:txBody>
          <a:bodyPr vert="horz" lIns="91440" tIns="45720" rIns="91440" bIns="45720" rtlCol="0" anchor="t">
            <a:normAutofit/>
          </a:bodyPr>
          <a:lstStyle/>
          <a:p>
            <a:pPr algn="r"/>
            <a:r>
              <a:rPr lang="en-US" sz="6600"/>
              <a:t>Implementing THE OBSERVER Pattern in Code</a:t>
            </a:r>
          </a:p>
        </p:txBody>
      </p:sp>
      <p:sp>
        <p:nvSpPr>
          <p:cNvPr id="3" name="Text Placeholder 2">
            <a:extLst>
              <a:ext uri="{FF2B5EF4-FFF2-40B4-BE49-F238E27FC236}">
                <a16:creationId xmlns:a16="http://schemas.microsoft.com/office/drawing/2014/main" id="{AA0CC751-EBBC-92CB-8749-82E1F5D4DF88}"/>
              </a:ext>
            </a:extLst>
          </p:cNvPr>
          <p:cNvSpPr>
            <a:spLocks noGrp="1"/>
          </p:cNvSpPr>
          <p:nvPr>
            <p:ph type="body" idx="1"/>
          </p:nvPr>
        </p:nvSpPr>
        <p:spPr>
          <a:xfrm>
            <a:off x="4392899" y="1578992"/>
            <a:ext cx="6767225" cy="889888"/>
          </a:xfrm>
        </p:spPr>
        <p:txBody>
          <a:bodyPr vert="horz" lIns="91440" tIns="45720" rIns="91440" bIns="45720" rtlCol="0" anchor="b">
            <a:normAutofit/>
          </a:bodyPr>
          <a:lstStyle/>
          <a:p>
            <a:pPr algn="r"/>
            <a:endParaRPr lang="en-US">
              <a:solidFill>
                <a:schemeClr val="accent2"/>
              </a:solidFill>
            </a:endParaRPr>
          </a:p>
        </p:txBody>
      </p:sp>
    </p:spTree>
    <p:extLst>
      <p:ext uri="{BB962C8B-B14F-4D97-AF65-F5344CB8AC3E}">
        <p14:creationId xmlns:p14="http://schemas.microsoft.com/office/powerpoint/2010/main" val="3307220187"/>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CD8B92F-79F9-D70A-C571-11F9195BEEA3}"/>
              </a:ext>
            </a:extLst>
          </p:cNvPr>
          <p:cNvSpPr>
            <a:spLocks noGrp="1"/>
          </p:cNvSpPr>
          <p:nvPr>
            <p:ph type="title"/>
          </p:nvPr>
        </p:nvSpPr>
        <p:spPr/>
        <p:txBody>
          <a:bodyPr/>
          <a:lstStyle/>
          <a:p>
            <a:r>
              <a:rPr lang="en-US" dirty="0"/>
              <a:t>Scenarios where Singletons are often Used</a:t>
            </a:r>
          </a:p>
        </p:txBody>
      </p:sp>
      <p:sp>
        <p:nvSpPr>
          <p:cNvPr id="5" name="Content Placeholder 4">
            <a:extLst>
              <a:ext uri="{FF2B5EF4-FFF2-40B4-BE49-F238E27FC236}">
                <a16:creationId xmlns:a16="http://schemas.microsoft.com/office/drawing/2014/main" id="{823BF56A-1BC0-09C2-9442-DC2D6B3837AB}"/>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1513691904"/>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5F623-B19A-3FB9-644B-21B33D24D26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14951B6-464B-DBF6-C5D3-ECC5C3F7E4A7}"/>
              </a:ext>
            </a:extLst>
          </p:cNvPr>
          <p:cNvSpPr>
            <a:spLocks noGrp="1"/>
          </p:cNvSpPr>
          <p:nvPr>
            <p:ph type="title"/>
          </p:nvPr>
        </p:nvSpPr>
        <p:spPr>
          <a:xfrm>
            <a:off x="810986" y="1392695"/>
            <a:ext cx="10131427" cy="1468800"/>
          </a:xfrm>
        </p:spPr>
        <p:txBody>
          <a:bodyPr/>
          <a:lstStyle/>
          <a:p>
            <a:r>
              <a:rPr lang="en-US" dirty="0"/>
              <a:t>Iterator Design Pattern</a:t>
            </a:r>
          </a:p>
        </p:txBody>
      </p:sp>
      <p:sp>
        <p:nvSpPr>
          <p:cNvPr id="5" name="Text Placeholder 4">
            <a:extLst>
              <a:ext uri="{FF2B5EF4-FFF2-40B4-BE49-F238E27FC236}">
                <a16:creationId xmlns:a16="http://schemas.microsoft.com/office/drawing/2014/main" id="{EDBB5FAF-1A3C-A62A-538A-B0317DCFAA7A}"/>
              </a:ext>
            </a:extLst>
          </p:cNvPr>
          <p:cNvSpPr>
            <a:spLocks noGrp="1"/>
          </p:cNvSpPr>
          <p:nvPr>
            <p:ph type="body" idx="1"/>
          </p:nvPr>
        </p:nvSpPr>
        <p:spPr/>
        <p:txBody>
          <a:bodyPr/>
          <a:lstStyle/>
          <a:p>
            <a:r>
              <a:rPr lang="en-US" dirty="0"/>
              <a:t>Generic Lists FTW</a:t>
            </a:r>
          </a:p>
        </p:txBody>
      </p:sp>
    </p:spTree>
    <p:extLst>
      <p:ext uri="{BB962C8B-B14F-4D97-AF65-F5344CB8AC3E}">
        <p14:creationId xmlns:p14="http://schemas.microsoft.com/office/powerpoint/2010/main" val="132714429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1EE2A-2C05-85D5-ADBD-EFCB7343E1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2BA37C-94D7-9F69-C049-354D8D6E67C4}"/>
              </a:ext>
            </a:extLst>
          </p:cNvPr>
          <p:cNvSpPr>
            <a:spLocks noGrp="1"/>
          </p:cNvSpPr>
          <p:nvPr>
            <p:ph type="title"/>
          </p:nvPr>
        </p:nvSpPr>
        <p:spPr/>
        <p:txBody>
          <a:bodyPr/>
          <a:lstStyle/>
          <a:p>
            <a:r>
              <a:rPr lang="en-US" dirty="0"/>
              <a:t>Iterator problem space</a:t>
            </a:r>
          </a:p>
        </p:txBody>
      </p:sp>
      <p:sp>
        <p:nvSpPr>
          <p:cNvPr id="3" name="Text Placeholder 2">
            <a:extLst>
              <a:ext uri="{FF2B5EF4-FFF2-40B4-BE49-F238E27FC236}">
                <a16:creationId xmlns:a16="http://schemas.microsoft.com/office/drawing/2014/main" id="{228376DB-76CE-B140-D8B2-6CD492E2F30D}"/>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722440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B5827D-3FC7-A503-9CEE-79FF0B850B3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8F8EE2-CB25-52F5-CB6B-09DB8CD69EE9}"/>
              </a:ext>
            </a:extLst>
          </p:cNvPr>
          <p:cNvSpPr>
            <a:spLocks noGrp="1"/>
          </p:cNvSpPr>
          <p:nvPr>
            <p:ph type="title"/>
          </p:nvPr>
        </p:nvSpPr>
        <p:spPr/>
        <p:txBody>
          <a:bodyPr/>
          <a:lstStyle/>
          <a:p>
            <a:r>
              <a:rPr lang="en-US" dirty="0"/>
              <a:t>What problems does Iterator Pattern Help Solve?</a:t>
            </a:r>
          </a:p>
        </p:txBody>
      </p:sp>
      <p:sp>
        <p:nvSpPr>
          <p:cNvPr id="5" name="Content Placeholder 4">
            <a:extLst>
              <a:ext uri="{FF2B5EF4-FFF2-40B4-BE49-F238E27FC236}">
                <a16:creationId xmlns:a16="http://schemas.microsoft.com/office/drawing/2014/main" id="{552A379F-F15B-3B46-F793-943DFECD4C86}"/>
              </a:ext>
            </a:extLst>
          </p:cNvPr>
          <p:cNvSpPr>
            <a:spLocks noGrp="1"/>
          </p:cNvSpPr>
          <p:nvPr>
            <p:ph idx="1"/>
          </p:nvPr>
        </p:nvSpPr>
        <p:spPr/>
        <p:txBody>
          <a:bodyPr/>
          <a:lstStyle/>
          <a:p>
            <a:r>
              <a:rPr lang="en-US" dirty="0"/>
              <a:t>The ability to traverse a collection without knowing its underlying structure.</a:t>
            </a:r>
          </a:p>
          <a:p>
            <a:pPr marL="0" indent="0">
              <a:buNone/>
            </a:pPr>
            <a:endParaRPr lang="en-US" dirty="0"/>
          </a:p>
        </p:txBody>
      </p:sp>
    </p:spTree>
    <p:extLst>
      <p:ext uri="{BB962C8B-B14F-4D97-AF65-F5344CB8AC3E}">
        <p14:creationId xmlns:p14="http://schemas.microsoft.com/office/powerpoint/2010/main" val="55974728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CFA5FF-9B03-8ACB-CF8D-2CEC690443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7C9E8B-8F7A-858C-9CFD-FE4F7FF3B5CC}"/>
              </a:ext>
            </a:extLst>
          </p:cNvPr>
          <p:cNvSpPr>
            <a:spLocks noGrp="1"/>
          </p:cNvSpPr>
          <p:nvPr>
            <p:ph type="title"/>
          </p:nvPr>
        </p:nvSpPr>
        <p:spPr>
          <a:xfrm>
            <a:off x="685800" y="3139853"/>
            <a:ext cx="10131427" cy="1468800"/>
          </a:xfrm>
        </p:spPr>
        <p:txBody>
          <a:bodyPr/>
          <a:lstStyle/>
          <a:p>
            <a:r>
              <a:rPr lang="en-US" dirty="0"/>
              <a:t>Iterator Pattern Defined</a:t>
            </a:r>
          </a:p>
        </p:txBody>
      </p:sp>
      <p:sp>
        <p:nvSpPr>
          <p:cNvPr id="3" name="Text Placeholder 2">
            <a:extLst>
              <a:ext uri="{FF2B5EF4-FFF2-40B4-BE49-F238E27FC236}">
                <a16:creationId xmlns:a16="http://schemas.microsoft.com/office/drawing/2014/main" id="{28D695CA-3613-6073-0C93-819FB3A720C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6937682"/>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0C83D4-9316-D43A-01BE-6A63D37E922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4BD2B6-CC94-393F-53F9-B1B286691688}"/>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7CDDC9C-2027-1054-F065-879DDA88A3D1}"/>
              </a:ext>
            </a:extLst>
          </p:cNvPr>
          <p:cNvSpPr>
            <a:spLocks noGrp="1"/>
          </p:cNvSpPr>
          <p:nvPr>
            <p:ph type="body" sz="half" idx="2"/>
          </p:nvPr>
        </p:nvSpPr>
        <p:spPr/>
        <p:txBody>
          <a:bodyPr/>
          <a:lstStyle/>
          <a:p>
            <a:r>
              <a:rPr lang="en-US" dirty="0"/>
              <a:t>“Provide a way to access the elements of an aggregate object sequentially without exposing its underlying representation.”</a:t>
            </a:r>
          </a:p>
        </p:txBody>
      </p:sp>
      <p:sp>
        <p:nvSpPr>
          <p:cNvPr id="3" name="Content Placeholder 2">
            <a:extLst>
              <a:ext uri="{FF2B5EF4-FFF2-40B4-BE49-F238E27FC236}">
                <a16:creationId xmlns:a16="http://schemas.microsoft.com/office/drawing/2014/main" id="{1D11A3B8-DBA9-D67B-B7D4-023185CC18D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69802346"/>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C9261D-58E2-562E-1ECE-C4BF265E1AE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4117F0C1-BCBB-40C7-99D6-F703E7A4B5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D1A5D8BC-B41A-4E96-91C4-D60F51622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0D321D5F-FA18-4271-9EAA-0BEA14116BB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5" name="Title 4">
            <a:extLst>
              <a:ext uri="{FF2B5EF4-FFF2-40B4-BE49-F238E27FC236}">
                <a16:creationId xmlns:a16="http://schemas.microsoft.com/office/drawing/2014/main" id="{FF3530C3-F23F-6D60-9986-3E32E473343D}"/>
              </a:ext>
            </a:extLst>
          </p:cNvPr>
          <p:cNvSpPr>
            <a:spLocks noGrp="1"/>
          </p:cNvSpPr>
          <p:nvPr>
            <p:ph type="title"/>
          </p:nvPr>
        </p:nvSpPr>
        <p:spPr>
          <a:xfrm>
            <a:off x="718457" y="531278"/>
            <a:ext cx="3211517" cy="5292579"/>
          </a:xfrm>
        </p:spPr>
        <p:txBody>
          <a:bodyPr>
            <a:normAutofit/>
          </a:bodyPr>
          <a:lstStyle/>
          <a:p>
            <a:r>
              <a:rPr lang="en-US">
                <a:solidFill>
                  <a:srgbClr val="FFFFFF"/>
                </a:solidFill>
              </a:rPr>
              <a:t>Attributes of The Iterator Design Pattern</a:t>
            </a:r>
          </a:p>
        </p:txBody>
      </p:sp>
      <p:sp useBgFill="1">
        <p:nvSpPr>
          <p:cNvPr id="18" name="Freeform: Shape 17">
            <a:extLst>
              <a:ext uri="{FF2B5EF4-FFF2-40B4-BE49-F238E27FC236}">
                <a16:creationId xmlns:a16="http://schemas.microsoft.com/office/drawing/2014/main" id="{51287385-D3EA-47A8-A127-6061791ADB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4422108" y="0"/>
            <a:ext cx="7769892" cy="6858000"/>
          </a:xfrm>
          <a:custGeom>
            <a:avLst/>
            <a:gdLst>
              <a:gd name="connsiteX0" fmla="*/ 1779516 w 7769892"/>
              <a:gd name="connsiteY0" fmla="*/ 0 h 6837536"/>
              <a:gd name="connsiteX1" fmla="*/ 6454848 w 7769892"/>
              <a:gd name="connsiteY1" fmla="*/ 0 h 6837536"/>
              <a:gd name="connsiteX2" fmla="*/ 6511730 w 7769892"/>
              <a:gd name="connsiteY2" fmla="*/ 37905 h 6837536"/>
              <a:gd name="connsiteX3" fmla="*/ 7769892 w 7769892"/>
              <a:gd name="connsiteY3" fmla="*/ 1486041 h 6837536"/>
              <a:gd name="connsiteX4" fmla="*/ 7769892 w 7769892"/>
              <a:gd name="connsiteY4" fmla="*/ 5281056 h 6837536"/>
              <a:gd name="connsiteX5" fmla="*/ 6353475 w 7769892"/>
              <a:gd name="connsiteY5" fmla="*/ 6837536 h 6837536"/>
              <a:gd name="connsiteX6" fmla="*/ 1882727 w 7769892"/>
              <a:gd name="connsiteY6" fmla="*/ 6837536 h 6837536"/>
              <a:gd name="connsiteX7" fmla="*/ 0 w 7769892"/>
              <a:gd name="connsiteY7" fmla="*/ 3386463 h 6837536"/>
              <a:gd name="connsiteX8" fmla="*/ 1655292 w 7769892"/>
              <a:gd name="connsiteY8" fmla="*/ 88307 h 6837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9892" h="6837536">
                <a:moveTo>
                  <a:pt x="1779516" y="0"/>
                </a:moveTo>
                <a:lnTo>
                  <a:pt x="6454848" y="0"/>
                </a:lnTo>
                <a:lnTo>
                  <a:pt x="6511730" y="37905"/>
                </a:lnTo>
                <a:cubicBezTo>
                  <a:pt x="7036410" y="413592"/>
                  <a:pt x="7468976" y="909648"/>
                  <a:pt x="7769892" y="1486041"/>
                </a:cubicBezTo>
                <a:cubicBezTo>
                  <a:pt x="7769892" y="1486041"/>
                  <a:pt x="7769892" y="1486041"/>
                  <a:pt x="7769892" y="5281056"/>
                </a:cubicBezTo>
                <a:cubicBezTo>
                  <a:pt x="7437646" y="5916473"/>
                  <a:pt x="6953850" y="6452788"/>
                  <a:pt x="6353475" y="6837536"/>
                </a:cubicBezTo>
                <a:cubicBezTo>
                  <a:pt x="6353475" y="6837536"/>
                  <a:pt x="6353475" y="6837536"/>
                  <a:pt x="1882727" y="6837536"/>
                </a:cubicBezTo>
                <a:cubicBezTo>
                  <a:pt x="751925" y="6103017"/>
                  <a:pt x="0" y="4832183"/>
                  <a:pt x="0" y="3386463"/>
                </a:cubicBezTo>
                <a:cubicBezTo>
                  <a:pt x="0" y="2036566"/>
                  <a:pt x="651406" y="838748"/>
                  <a:pt x="1655292" y="88307"/>
                </a:cubicBezTo>
                <a:close/>
              </a:path>
            </a:pathLst>
          </a:custGeom>
          <a:ln w="50800" cap="sq" cmpd="dbl">
            <a:noFill/>
            <a:miter lim="800000"/>
          </a:ln>
          <a:effectLst>
            <a:outerShdw blurRad="254000" algn="tl" rotWithShape="0">
              <a:srgbClr val="000000">
                <a:alpha val="43000"/>
              </a:srgbClr>
            </a:outerShdw>
          </a:effectLst>
        </p:spPr>
        <p:txBody>
          <a:bodyPr vert="horz" wrap="square" lIns="91440" tIns="45720" rIns="91440" bIns="45720" rtlCol="0" anchor="t">
            <a:noAutofit/>
          </a:bodyPr>
          <a:lstStyle/>
          <a:p>
            <a:pPr algn="ctr">
              <a:spcAft>
                <a:spcPts val="1000"/>
              </a:spcAft>
              <a:buClr>
                <a:schemeClr val="tx1"/>
              </a:buClr>
              <a:buSzPct val="100000"/>
              <a:buFont typeface="Arial"/>
              <a:buNone/>
            </a:pPr>
            <a:endParaRPr lang="en-US" sz="1600" cap="all"/>
          </a:p>
        </p:txBody>
      </p:sp>
      <p:graphicFrame>
        <p:nvGraphicFramePr>
          <p:cNvPr id="8" name="Content Placeholder 5">
            <a:extLst>
              <a:ext uri="{FF2B5EF4-FFF2-40B4-BE49-F238E27FC236}">
                <a16:creationId xmlns:a16="http://schemas.microsoft.com/office/drawing/2014/main" id="{62A6012D-BBCC-5491-5257-4E4A09A50D39}"/>
              </a:ext>
            </a:extLst>
          </p:cNvPr>
          <p:cNvGraphicFramePr>
            <a:graphicFrameLocks noGrp="1"/>
          </p:cNvGraphicFramePr>
          <p:nvPr>
            <p:ph idx="1"/>
            <p:extLst>
              <p:ext uri="{D42A27DB-BD31-4B8C-83A1-F6EECF244321}">
                <p14:modId xmlns:p14="http://schemas.microsoft.com/office/powerpoint/2010/main" val="3825866090"/>
              </p:ext>
            </p:extLst>
          </p:nvPr>
        </p:nvGraphicFramePr>
        <p:xfrm>
          <a:off x="5617029" y="793820"/>
          <a:ext cx="5741534" cy="51709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35985932"/>
      </p:ext>
    </p:extLst>
  </p:cSld>
  <p:clrMapOvr>
    <a:overrideClrMapping bg1="lt1" tx1="dk1" bg2="lt2" tx2="dk2" accent1="accent1" accent2="accent2" accent3="accent3" accent4="accent4" accent5="accent5" accent6="accent6" hlink="hlink" folHlink="folHlink"/>
  </p:clrMapOvr>
</p:sld>
</file>

<file path=ppt/slides/slide18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a:extLst>
            <a:ext uri="{FF2B5EF4-FFF2-40B4-BE49-F238E27FC236}">
              <a16:creationId xmlns:a16="http://schemas.microsoft.com/office/drawing/2014/main" id="{6D21D0B4-4BE3-92D6-6AB3-1E6C1AF9C35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0E53EDA-3B94-4F6B-9E86-D3BB9EBB96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12704C-897E-7C34-B81C-C552116E291C}"/>
              </a:ext>
            </a:extLst>
          </p:cNvPr>
          <p:cNvSpPr>
            <a:spLocks noGrp="1"/>
          </p:cNvSpPr>
          <p:nvPr>
            <p:ph type="title"/>
          </p:nvPr>
        </p:nvSpPr>
        <p:spPr>
          <a:xfrm>
            <a:off x="685799" y="1150076"/>
            <a:ext cx="3659389" cy="4557849"/>
          </a:xfrm>
        </p:spPr>
        <p:txBody>
          <a:bodyPr>
            <a:normAutofit/>
          </a:bodyPr>
          <a:lstStyle/>
          <a:p>
            <a:pPr algn="r"/>
            <a:r>
              <a:rPr lang="en-US" dirty="0"/>
              <a:t>Benefits of a Iterator Design Pattern</a:t>
            </a:r>
            <a:endParaRPr lang="en-US"/>
          </a:p>
        </p:txBody>
      </p:sp>
      <p:cxnSp>
        <p:nvCxnSpPr>
          <p:cNvPr id="10" name="Straight Connector 9">
            <a:extLst>
              <a:ext uri="{FF2B5EF4-FFF2-40B4-BE49-F238E27FC236}">
                <a16:creationId xmlns:a16="http://schemas.microsoft.com/office/drawing/2014/main" id="{30EFD79F-7790-479B-B7DB-BD0D8C101DD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66923"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8ECE80F-EABE-9600-635A-08D8ACCF58DC}"/>
              </a:ext>
            </a:extLst>
          </p:cNvPr>
          <p:cNvSpPr>
            <a:spLocks noGrp="1"/>
          </p:cNvSpPr>
          <p:nvPr>
            <p:ph idx="1"/>
          </p:nvPr>
        </p:nvSpPr>
        <p:spPr>
          <a:xfrm>
            <a:off x="4988658" y="1150076"/>
            <a:ext cx="6517543" cy="4557849"/>
          </a:xfrm>
        </p:spPr>
        <p:txBody>
          <a:bodyPr>
            <a:normAutofit/>
          </a:bodyPr>
          <a:lstStyle/>
          <a:p>
            <a:r>
              <a:rPr lang="en-US" dirty="0"/>
              <a:t>Encapsulation of Aggregate</a:t>
            </a:r>
          </a:p>
          <a:p>
            <a:r>
              <a:rPr lang="en-US" dirty="0"/>
              <a:t>Consistency</a:t>
            </a:r>
          </a:p>
          <a:p>
            <a:r>
              <a:rPr lang="en-US" dirty="0"/>
              <a:t>Improved Functionality of Arrays</a:t>
            </a:r>
          </a:p>
          <a:p>
            <a:r>
              <a:rPr lang="en-US" dirty="0"/>
              <a:t>Safety</a:t>
            </a:r>
          </a:p>
        </p:txBody>
      </p:sp>
    </p:spTree>
    <p:extLst>
      <p:ext uri="{BB962C8B-B14F-4D97-AF65-F5344CB8AC3E}">
        <p14:creationId xmlns:p14="http://schemas.microsoft.com/office/powerpoint/2010/main" val="428800439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1F9B3F5-6F12-528D-F76E-DCED137B364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AAC8963-AF89-4FC1-910B-686E223CD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2">
            <a:schemeClr val="dk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1BDA784-DB63-4168-8CC9-0DA04775B2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FB92919B-B74D-FE1D-9C84-D012AD1061C7}"/>
              </a:ext>
            </a:extLst>
          </p:cNvPr>
          <p:cNvSpPr>
            <a:spLocks noGrp="1"/>
          </p:cNvSpPr>
          <p:nvPr>
            <p:ph type="title"/>
          </p:nvPr>
        </p:nvSpPr>
        <p:spPr>
          <a:xfrm>
            <a:off x="6774495" y="858043"/>
            <a:ext cx="4042732" cy="5012532"/>
          </a:xfrm>
        </p:spPr>
        <p:txBody>
          <a:bodyPr>
            <a:normAutofit/>
          </a:bodyPr>
          <a:lstStyle/>
          <a:p>
            <a:r>
              <a:rPr lang="en-US" sz="4000">
                <a:solidFill>
                  <a:srgbClr val="FFFFFF"/>
                </a:solidFill>
              </a:rPr>
              <a:t>Down sides of THE Iterator Design Pattern</a:t>
            </a:r>
          </a:p>
        </p:txBody>
      </p:sp>
      <p:sp useBgFill="1">
        <p:nvSpPr>
          <p:cNvPr id="12" name="Freeform: Shape 11">
            <a:extLst>
              <a:ext uri="{FF2B5EF4-FFF2-40B4-BE49-F238E27FC236}">
                <a16:creationId xmlns:a16="http://schemas.microsoft.com/office/drawing/2014/main" id="{23A4F197-86BE-42C9-A95B-A488B7683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6342791" cy="6858000"/>
          </a:xfrm>
          <a:custGeom>
            <a:avLst/>
            <a:gdLst>
              <a:gd name="connsiteX0" fmla="*/ 6342791 w 6342791"/>
              <a:gd name="connsiteY0" fmla="*/ 0 h 6858000"/>
              <a:gd name="connsiteX1" fmla="*/ 5297762 w 6342791"/>
              <a:gd name="connsiteY1" fmla="*/ 0 h 6858000"/>
              <a:gd name="connsiteX2" fmla="*/ 4654296 w 6342791"/>
              <a:gd name="connsiteY2" fmla="*/ 0 h 6858000"/>
              <a:gd name="connsiteX3" fmla="*/ 4470448 w 6342791"/>
              <a:gd name="connsiteY3" fmla="*/ 0 h 6858000"/>
              <a:gd name="connsiteX4" fmla="*/ 3926162 w 6342791"/>
              <a:gd name="connsiteY4" fmla="*/ 0 h 6858000"/>
              <a:gd name="connsiteX5" fmla="*/ 0 w 6342791"/>
              <a:gd name="connsiteY5" fmla="*/ 0 h 6858000"/>
              <a:gd name="connsiteX6" fmla="*/ 0 w 6342791"/>
              <a:gd name="connsiteY6" fmla="*/ 70650 h 6858000"/>
              <a:gd name="connsiteX7" fmla="*/ 13678 w 6342791"/>
              <a:gd name="connsiteY7" fmla="*/ 155673 h 6858000"/>
              <a:gd name="connsiteX8" fmla="*/ 37547 w 6342791"/>
              <a:gd name="connsiteY8" fmla="*/ 310664 h 6858000"/>
              <a:gd name="connsiteX9" fmla="*/ 60911 w 6342791"/>
              <a:gd name="connsiteY9" fmla="*/ 466340 h 6858000"/>
              <a:gd name="connsiteX10" fmla="*/ 80914 w 6342791"/>
              <a:gd name="connsiteY10" fmla="*/ 622703 h 6858000"/>
              <a:gd name="connsiteX11" fmla="*/ 101085 w 6342791"/>
              <a:gd name="connsiteY11" fmla="*/ 778379 h 6858000"/>
              <a:gd name="connsiteX12" fmla="*/ 119911 w 6342791"/>
              <a:gd name="connsiteY12" fmla="*/ 934742 h 6858000"/>
              <a:gd name="connsiteX13" fmla="*/ 136047 w 6342791"/>
              <a:gd name="connsiteY13" fmla="*/ 1089047 h 6858000"/>
              <a:gd name="connsiteX14" fmla="*/ 151343 w 6342791"/>
              <a:gd name="connsiteY14" fmla="*/ 1245409 h 6858000"/>
              <a:gd name="connsiteX15" fmla="*/ 165295 w 6342791"/>
              <a:gd name="connsiteY15" fmla="*/ 1401086 h 6858000"/>
              <a:gd name="connsiteX16" fmla="*/ 177397 w 6342791"/>
              <a:gd name="connsiteY16" fmla="*/ 1554019 h 6858000"/>
              <a:gd name="connsiteX17" fmla="*/ 189500 w 6342791"/>
              <a:gd name="connsiteY17" fmla="*/ 1709010 h 6858000"/>
              <a:gd name="connsiteX18" fmla="*/ 199585 w 6342791"/>
              <a:gd name="connsiteY18" fmla="*/ 1861943 h 6858000"/>
              <a:gd name="connsiteX19" fmla="*/ 207485 w 6342791"/>
              <a:gd name="connsiteY19" fmla="*/ 2014877 h 6858000"/>
              <a:gd name="connsiteX20" fmla="*/ 215722 w 6342791"/>
              <a:gd name="connsiteY20" fmla="*/ 2167124 h 6858000"/>
              <a:gd name="connsiteX21" fmla="*/ 222613 w 6342791"/>
              <a:gd name="connsiteY21" fmla="*/ 2318000 h 6858000"/>
              <a:gd name="connsiteX22" fmla="*/ 227488 w 6342791"/>
              <a:gd name="connsiteY22" fmla="*/ 2467505 h 6858000"/>
              <a:gd name="connsiteX23" fmla="*/ 231690 w 6342791"/>
              <a:gd name="connsiteY23" fmla="*/ 2617009 h 6858000"/>
              <a:gd name="connsiteX24" fmla="*/ 235724 w 6342791"/>
              <a:gd name="connsiteY24" fmla="*/ 2765142 h 6858000"/>
              <a:gd name="connsiteX25" fmla="*/ 237573 w 6342791"/>
              <a:gd name="connsiteY25" fmla="*/ 2911217 h 6858000"/>
              <a:gd name="connsiteX26" fmla="*/ 239590 w 6342791"/>
              <a:gd name="connsiteY26" fmla="*/ 3057293 h 6858000"/>
              <a:gd name="connsiteX27" fmla="*/ 240599 w 6342791"/>
              <a:gd name="connsiteY27" fmla="*/ 3201311 h 6858000"/>
              <a:gd name="connsiteX28" fmla="*/ 239590 w 6342791"/>
              <a:gd name="connsiteY28" fmla="*/ 3343957 h 6858000"/>
              <a:gd name="connsiteX29" fmla="*/ 239590 w 6342791"/>
              <a:gd name="connsiteY29" fmla="*/ 3485232 h 6858000"/>
              <a:gd name="connsiteX30" fmla="*/ 237573 w 6342791"/>
              <a:gd name="connsiteY30" fmla="*/ 3625135 h 6858000"/>
              <a:gd name="connsiteX31" fmla="*/ 234548 w 6342791"/>
              <a:gd name="connsiteY31" fmla="*/ 3762295 h 6858000"/>
              <a:gd name="connsiteX32" fmla="*/ 231690 w 6342791"/>
              <a:gd name="connsiteY32" fmla="*/ 3898083 h 6858000"/>
              <a:gd name="connsiteX33" fmla="*/ 228496 w 6342791"/>
              <a:gd name="connsiteY33" fmla="*/ 4031129 h 6858000"/>
              <a:gd name="connsiteX34" fmla="*/ 223622 w 6342791"/>
              <a:gd name="connsiteY34" fmla="*/ 4163488 h 6858000"/>
              <a:gd name="connsiteX35" fmla="*/ 218411 w 6342791"/>
              <a:gd name="connsiteY35" fmla="*/ 4293789 h 6858000"/>
              <a:gd name="connsiteX36" fmla="*/ 213705 w 6342791"/>
              <a:gd name="connsiteY36" fmla="*/ 4421348 h 6858000"/>
              <a:gd name="connsiteX37" fmla="*/ 200425 w 6342791"/>
              <a:gd name="connsiteY37" fmla="*/ 4670294 h 6858000"/>
              <a:gd name="connsiteX38" fmla="*/ 186306 w 6342791"/>
              <a:gd name="connsiteY38" fmla="*/ 4908952 h 6858000"/>
              <a:gd name="connsiteX39" fmla="*/ 171514 w 6342791"/>
              <a:gd name="connsiteY39" fmla="*/ 5138009 h 6858000"/>
              <a:gd name="connsiteX40" fmla="*/ 155209 w 6342791"/>
              <a:gd name="connsiteY40" fmla="*/ 5354722 h 6858000"/>
              <a:gd name="connsiteX41" fmla="*/ 138232 w 6342791"/>
              <a:gd name="connsiteY41" fmla="*/ 5561834 h 6858000"/>
              <a:gd name="connsiteX42" fmla="*/ 119911 w 6342791"/>
              <a:gd name="connsiteY42" fmla="*/ 5753858 h 6858000"/>
              <a:gd name="connsiteX43" fmla="*/ 101925 w 6342791"/>
              <a:gd name="connsiteY43" fmla="*/ 5934223 h 6858000"/>
              <a:gd name="connsiteX44" fmla="*/ 83940 w 6342791"/>
              <a:gd name="connsiteY44" fmla="*/ 6100187 h 6858000"/>
              <a:gd name="connsiteX45" fmla="*/ 66963 w 6342791"/>
              <a:gd name="connsiteY45" fmla="*/ 6252434 h 6858000"/>
              <a:gd name="connsiteX46" fmla="*/ 50826 w 6342791"/>
              <a:gd name="connsiteY46" fmla="*/ 6387537 h 6858000"/>
              <a:gd name="connsiteX47" fmla="*/ 35530 w 6342791"/>
              <a:gd name="connsiteY47" fmla="*/ 6509609 h 6858000"/>
              <a:gd name="connsiteX48" fmla="*/ 22755 w 6342791"/>
              <a:gd name="connsiteY48" fmla="*/ 6612479 h 6858000"/>
              <a:gd name="connsiteX49" fmla="*/ 10653 w 6342791"/>
              <a:gd name="connsiteY49" fmla="*/ 6698890 h 6858000"/>
              <a:gd name="connsiteX50" fmla="*/ 0 w 6342791"/>
              <a:gd name="connsiteY50" fmla="*/ 6771890 h 6858000"/>
              <a:gd name="connsiteX51" fmla="*/ 0 w 6342791"/>
              <a:gd name="connsiteY51" fmla="*/ 6858000 h 6858000"/>
              <a:gd name="connsiteX52" fmla="*/ 3926162 w 6342791"/>
              <a:gd name="connsiteY52" fmla="*/ 6858000 h 6858000"/>
              <a:gd name="connsiteX53" fmla="*/ 4470448 w 6342791"/>
              <a:gd name="connsiteY53" fmla="*/ 6858000 h 6858000"/>
              <a:gd name="connsiteX54" fmla="*/ 4654296 w 6342791"/>
              <a:gd name="connsiteY54" fmla="*/ 6858000 h 6858000"/>
              <a:gd name="connsiteX55" fmla="*/ 5297762 w 6342791"/>
              <a:gd name="connsiteY55" fmla="*/ 6858000 h 6858000"/>
              <a:gd name="connsiteX56" fmla="*/ 6342791 w 6342791"/>
              <a:gd name="connsiteY5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Lst>
            <a:rect l="l" t="t" r="r" b="b"/>
            <a:pathLst>
              <a:path w="6342791" h="6858000">
                <a:moveTo>
                  <a:pt x="6342791" y="0"/>
                </a:moveTo>
                <a:lnTo>
                  <a:pt x="5297762" y="0"/>
                </a:lnTo>
                <a:lnTo>
                  <a:pt x="4654296" y="0"/>
                </a:lnTo>
                <a:lnTo>
                  <a:pt x="4470448" y="0"/>
                </a:lnTo>
                <a:lnTo>
                  <a:pt x="3926162" y="0"/>
                </a:lnTo>
                <a:lnTo>
                  <a:pt x="0" y="0"/>
                </a:lnTo>
                <a:lnTo>
                  <a:pt x="0" y="70650"/>
                </a:lnTo>
                <a:lnTo>
                  <a:pt x="13678" y="155673"/>
                </a:lnTo>
                <a:lnTo>
                  <a:pt x="37547" y="310664"/>
                </a:lnTo>
                <a:lnTo>
                  <a:pt x="60911" y="466340"/>
                </a:lnTo>
                <a:lnTo>
                  <a:pt x="80914" y="622703"/>
                </a:lnTo>
                <a:lnTo>
                  <a:pt x="101085" y="778379"/>
                </a:lnTo>
                <a:lnTo>
                  <a:pt x="119911" y="934742"/>
                </a:lnTo>
                <a:lnTo>
                  <a:pt x="136047" y="1089047"/>
                </a:lnTo>
                <a:lnTo>
                  <a:pt x="151343" y="1245409"/>
                </a:lnTo>
                <a:lnTo>
                  <a:pt x="165295" y="1401086"/>
                </a:lnTo>
                <a:lnTo>
                  <a:pt x="177397" y="1554019"/>
                </a:lnTo>
                <a:lnTo>
                  <a:pt x="189500" y="1709010"/>
                </a:lnTo>
                <a:lnTo>
                  <a:pt x="199585" y="1861943"/>
                </a:lnTo>
                <a:lnTo>
                  <a:pt x="207485" y="2014877"/>
                </a:lnTo>
                <a:lnTo>
                  <a:pt x="215722" y="2167124"/>
                </a:lnTo>
                <a:lnTo>
                  <a:pt x="222613" y="2318000"/>
                </a:lnTo>
                <a:lnTo>
                  <a:pt x="227488" y="2467505"/>
                </a:lnTo>
                <a:lnTo>
                  <a:pt x="231690" y="2617009"/>
                </a:lnTo>
                <a:lnTo>
                  <a:pt x="235724" y="2765142"/>
                </a:lnTo>
                <a:lnTo>
                  <a:pt x="237573" y="2911217"/>
                </a:lnTo>
                <a:lnTo>
                  <a:pt x="239590" y="3057293"/>
                </a:lnTo>
                <a:lnTo>
                  <a:pt x="240599" y="3201311"/>
                </a:lnTo>
                <a:lnTo>
                  <a:pt x="239590" y="3343957"/>
                </a:lnTo>
                <a:lnTo>
                  <a:pt x="239590" y="3485232"/>
                </a:lnTo>
                <a:lnTo>
                  <a:pt x="237573" y="3625135"/>
                </a:lnTo>
                <a:lnTo>
                  <a:pt x="234548" y="3762295"/>
                </a:lnTo>
                <a:lnTo>
                  <a:pt x="231690" y="3898083"/>
                </a:lnTo>
                <a:lnTo>
                  <a:pt x="228496" y="4031129"/>
                </a:lnTo>
                <a:lnTo>
                  <a:pt x="223622" y="4163488"/>
                </a:lnTo>
                <a:lnTo>
                  <a:pt x="218411" y="4293789"/>
                </a:lnTo>
                <a:lnTo>
                  <a:pt x="213705" y="4421348"/>
                </a:lnTo>
                <a:lnTo>
                  <a:pt x="200425" y="4670294"/>
                </a:lnTo>
                <a:lnTo>
                  <a:pt x="186306" y="4908952"/>
                </a:lnTo>
                <a:lnTo>
                  <a:pt x="171514" y="5138009"/>
                </a:lnTo>
                <a:lnTo>
                  <a:pt x="155209" y="5354722"/>
                </a:lnTo>
                <a:lnTo>
                  <a:pt x="138232" y="5561834"/>
                </a:lnTo>
                <a:lnTo>
                  <a:pt x="119911" y="5753858"/>
                </a:lnTo>
                <a:lnTo>
                  <a:pt x="101925" y="5934223"/>
                </a:lnTo>
                <a:lnTo>
                  <a:pt x="83940" y="6100187"/>
                </a:lnTo>
                <a:lnTo>
                  <a:pt x="66963" y="6252434"/>
                </a:lnTo>
                <a:lnTo>
                  <a:pt x="50826" y="6387537"/>
                </a:lnTo>
                <a:lnTo>
                  <a:pt x="35530" y="6509609"/>
                </a:lnTo>
                <a:lnTo>
                  <a:pt x="22755" y="6612479"/>
                </a:lnTo>
                <a:lnTo>
                  <a:pt x="10653" y="6698890"/>
                </a:lnTo>
                <a:lnTo>
                  <a:pt x="0" y="6771890"/>
                </a:lnTo>
                <a:lnTo>
                  <a:pt x="0" y="6858000"/>
                </a:lnTo>
                <a:lnTo>
                  <a:pt x="3926162" y="6858000"/>
                </a:lnTo>
                <a:lnTo>
                  <a:pt x="4470448" y="6858000"/>
                </a:lnTo>
                <a:lnTo>
                  <a:pt x="4654296" y="6858000"/>
                </a:lnTo>
                <a:lnTo>
                  <a:pt x="5297762" y="6858000"/>
                </a:lnTo>
                <a:lnTo>
                  <a:pt x="6342791"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0CF8A47C-C6DE-D314-0B03-CAB08034C1CD}"/>
              </a:ext>
            </a:extLst>
          </p:cNvPr>
          <p:cNvSpPr>
            <a:spLocks noGrp="1"/>
          </p:cNvSpPr>
          <p:nvPr>
            <p:ph idx="1"/>
          </p:nvPr>
        </p:nvSpPr>
        <p:spPr>
          <a:xfrm>
            <a:off x="685802" y="858043"/>
            <a:ext cx="4749752" cy="4933157"/>
          </a:xfrm>
        </p:spPr>
        <p:txBody>
          <a:bodyPr>
            <a:normAutofit/>
          </a:bodyPr>
          <a:lstStyle/>
          <a:p>
            <a:pPr rtl="0">
              <a:buFont typeface="Arial" panose="020B0604020202020204" pitchFamily="34" charset="0"/>
              <a:buChar char="•"/>
            </a:pPr>
            <a:r>
              <a:rPr lang="en-US">
                <a:solidFill>
                  <a:schemeClr val="tx1">
                    <a:lumMod val="85000"/>
                    <a:lumOff val="15000"/>
                  </a:schemeClr>
                </a:solidFill>
              </a:rPr>
              <a:t>Likely Unnecessary in modern C#</a:t>
            </a:r>
          </a:p>
          <a:p>
            <a:pPr rtl="0">
              <a:buFont typeface="Arial" panose="020B0604020202020204" pitchFamily="34" charset="0"/>
              <a:buChar char="•"/>
            </a:pPr>
            <a:r>
              <a:rPr lang="en-US">
                <a:solidFill>
                  <a:schemeClr val="tx1">
                    <a:lumMod val="85000"/>
                    <a:lumOff val="15000"/>
                  </a:schemeClr>
                </a:solidFill>
              </a:rPr>
              <a:t>Generics and Link to objects fill this roll very effectively.</a:t>
            </a:r>
          </a:p>
        </p:txBody>
      </p:sp>
    </p:spTree>
    <p:extLst>
      <p:ext uri="{BB962C8B-B14F-4D97-AF65-F5344CB8AC3E}">
        <p14:creationId xmlns:p14="http://schemas.microsoft.com/office/powerpoint/2010/main" val="3397575832"/>
      </p:ext>
    </p:extLst>
  </p:cSld>
  <p:clrMapOvr>
    <a:overrideClrMapping bg1="lt1" tx1="dk1" bg2="lt2" tx2="dk2" accent1="accent1" accent2="accent2" accent3="accent3" accent4="accent4" accent5="accent5" accent6="accent6" hlink="hlink" folHlink="folHlink"/>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2BB364-1CEC-F526-A556-0028BDFC55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E4160C-803F-180C-1C3E-0F391489A514}"/>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38A08A2-C207-FA00-164F-E4F05881F346}"/>
              </a:ext>
            </a:extLst>
          </p:cNvPr>
          <p:cNvSpPr>
            <a:spLocks noGrp="1"/>
          </p:cNvSpPr>
          <p:nvPr>
            <p:ph type="body" idx="1"/>
          </p:nvPr>
        </p:nvSpPr>
        <p:spPr/>
        <p:txBody>
          <a:bodyPr/>
          <a:lstStyle/>
          <a:p>
            <a:r>
              <a:rPr lang="en-US" dirty="0"/>
              <a:t>Iterator</a:t>
            </a:r>
          </a:p>
        </p:txBody>
      </p:sp>
    </p:spTree>
    <p:extLst>
      <p:ext uri="{BB962C8B-B14F-4D97-AF65-F5344CB8AC3E}">
        <p14:creationId xmlns:p14="http://schemas.microsoft.com/office/powerpoint/2010/main" val="132820115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4AA163C-59F8-F729-EE6B-6A420AC4A1C8}"/>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4" name="Title 3">
            <a:extLst>
              <a:ext uri="{FF2B5EF4-FFF2-40B4-BE49-F238E27FC236}">
                <a16:creationId xmlns:a16="http://schemas.microsoft.com/office/drawing/2014/main" id="{821CCDB3-D48C-C8DD-D89D-8A2DF8E97D18}"/>
              </a:ext>
            </a:extLst>
          </p:cNvPr>
          <p:cNvSpPr>
            <a:spLocks noGrp="1"/>
          </p:cNvSpPr>
          <p:nvPr>
            <p:ph type="title"/>
          </p:nvPr>
        </p:nvSpPr>
        <p:spPr>
          <a:xfrm>
            <a:off x="685801" y="643466"/>
            <a:ext cx="3351530" cy="4995333"/>
          </a:xfrm>
        </p:spPr>
        <p:txBody>
          <a:bodyPr>
            <a:normAutofit/>
          </a:bodyPr>
          <a:lstStyle/>
          <a:p>
            <a:r>
              <a:rPr lang="en-US">
                <a:solidFill>
                  <a:srgbClr val="FFFFFF"/>
                </a:solidFill>
              </a:rPr>
              <a:t>BRIDGE pattern and S.O.L.I.D.</a:t>
            </a:r>
          </a:p>
        </p:txBody>
      </p:sp>
      <p:sp useBgFill="1">
        <p:nvSpPr>
          <p:cNvPr id="17" name="Rectangle 16">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Content Placeholder 4">
            <a:extLst>
              <a:ext uri="{FF2B5EF4-FFF2-40B4-BE49-F238E27FC236}">
                <a16:creationId xmlns:a16="http://schemas.microsoft.com/office/drawing/2014/main" id="{0DAC7CF8-3995-9274-8DCF-24590F6C8A7C}"/>
              </a:ext>
            </a:extLst>
          </p:cNvPr>
          <p:cNvGraphicFramePr>
            <a:graphicFrameLocks noGrp="1"/>
          </p:cNvGraphicFramePr>
          <p:nvPr>
            <p:ph idx="1"/>
            <p:extLst>
              <p:ext uri="{D42A27DB-BD31-4B8C-83A1-F6EECF244321}">
                <p14:modId xmlns:p14="http://schemas.microsoft.com/office/powerpoint/2010/main" val="153387347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2372802"/>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D0CDA-4D39-48EE-AAD7-75EF235ACB5D}"/>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1BA84CF-1370-1C8C-4BE5-84FA2C36160E}"/>
              </a:ext>
            </a:extLst>
          </p:cNvPr>
          <p:cNvSpPr>
            <a:spLocks noGrp="1"/>
          </p:cNvSpPr>
          <p:nvPr>
            <p:ph type="body" idx="1"/>
          </p:nvPr>
        </p:nvSpPr>
        <p:spPr/>
        <p:txBody>
          <a:bodyPr/>
          <a:lstStyle/>
          <a:p>
            <a:r>
              <a:rPr lang="en-US" dirty="0"/>
              <a:t>Singelton</a:t>
            </a:r>
          </a:p>
        </p:txBody>
      </p:sp>
    </p:spTree>
    <p:extLst>
      <p:ext uri="{BB962C8B-B14F-4D97-AF65-F5344CB8AC3E}">
        <p14:creationId xmlns:p14="http://schemas.microsoft.com/office/powerpoint/2010/main" val="1623607179"/>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ECE91B-CA72-0451-03F9-64AEFE49C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8F3AAE-5880-6944-202B-8D1E4A3C01BA}"/>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095637D2-0ED0-05E1-E548-1DB163C1BDD3}"/>
              </a:ext>
            </a:extLst>
          </p:cNvPr>
          <p:cNvSpPr>
            <a:spLocks noGrp="1"/>
          </p:cNvSpPr>
          <p:nvPr>
            <p:ph type="body" idx="1"/>
          </p:nvPr>
        </p:nvSpPr>
        <p:spPr>
          <a:xfrm>
            <a:off x="685799" y="4624981"/>
            <a:ext cx="10131428" cy="860400"/>
          </a:xfrm>
        </p:spPr>
        <p:txBody>
          <a:bodyPr/>
          <a:lstStyle/>
          <a:p>
            <a:r>
              <a:rPr lang="en-US" dirty="0"/>
              <a:t>Iterator pattern</a:t>
            </a:r>
          </a:p>
        </p:txBody>
      </p:sp>
    </p:spTree>
    <p:extLst>
      <p:ext uri="{BB962C8B-B14F-4D97-AF65-F5344CB8AC3E}">
        <p14:creationId xmlns:p14="http://schemas.microsoft.com/office/powerpoint/2010/main" val="184258023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4D41B-B22A-8782-2CC8-C7990C4301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AE97EB-D73B-4444-0678-C0CDDDCD918C}"/>
              </a:ext>
            </a:extLst>
          </p:cNvPr>
          <p:cNvSpPr>
            <a:spLocks noGrp="1"/>
          </p:cNvSpPr>
          <p:nvPr>
            <p:ph type="title"/>
          </p:nvPr>
        </p:nvSpPr>
        <p:spPr/>
        <p:txBody>
          <a:bodyPr/>
          <a:lstStyle/>
          <a:p>
            <a:r>
              <a:rPr lang="en-US" dirty="0"/>
              <a:t>What are some Scenarios where The Iterator Pattern Might be Useful? </a:t>
            </a:r>
          </a:p>
        </p:txBody>
      </p:sp>
      <p:sp>
        <p:nvSpPr>
          <p:cNvPr id="3" name="Text Placeholder 2">
            <a:extLst>
              <a:ext uri="{FF2B5EF4-FFF2-40B4-BE49-F238E27FC236}">
                <a16:creationId xmlns:a16="http://schemas.microsoft.com/office/drawing/2014/main" id="{D03593AD-2B57-5711-5A4A-31ECB9BAC3AB}"/>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4517895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1856C5-35BE-B29C-B24B-46656FFF48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5DD4DDF-E0AD-0CF0-4D18-1B13F4403992}"/>
              </a:ext>
            </a:extLst>
          </p:cNvPr>
          <p:cNvSpPr>
            <a:spLocks noGrp="1"/>
          </p:cNvSpPr>
          <p:nvPr>
            <p:ph type="title"/>
          </p:nvPr>
        </p:nvSpPr>
        <p:spPr/>
        <p:txBody>
          <a:bodyPr/>
          <a:lstStyle/>
          <a:p>
            <a:r>
              <a:rPr lang="en-US" dirty="0"/>
              <a:t>Scenarios where The Iterator pattern is often Used</a:t>
            </a:r>
          </a:p>
        </p:txBody>
      </p:sp>
      <p:sp>
        <p:nvSpPr>
          <p:cNvPr id="5" name="Content Placeholder 4">
            <a:extLst>
              <a:ext uri="{FF2B5EF4-FFF2-40B4-BE49-F238E27FC236}">
                <a16:creationId xmlns:a16="http://schemas.microsoft.com/office/drawing/2014/main" id="{317D7BBB-383F-3582-2B06-BF9FB1E9C6CF}"/>
              </a:ext>
            </a:extLst>
          </p:cNvPr>
          <p:cNvSpPr>
            <a:spLocks noGrp="1"/>
          </p:cNvSpPr>
          <p:nvPr>
            <p:ph idx="1"/>
          </p:nvPr>
        </p:nvSpPr>
        <p:spPr/>
        <p:txBody>
          <a:bodyPr/>
          <a:lstStyle/>
          <a:p>
            <a:r>
              <a:rPr lang="en-US" dirty="0"/>
              <a:t>File System Navigation</a:t>
            </a:r>
          </a:p>
          <a:p>
            <a:r>
              <a:rPr lang="en-US" dirty="0"/>
              <a:t>Database Results Sets</a:t>
            </a:r>
          </a:p>
          <a:p>
            <a:r>
              <a:rPr lang="en-US" dirty="0"/>
              <a:t>Social Media Feeds</a:t>
            </a:r>
          </a:p>
          <a:p>
            <a:r>
              <a:rPr lang="en-US" dirty="0"/>
              <a:t>Network packets</a:t>
            </a:r>
          </a:p>
        </p:txBody>
      </p:sp>
    </p:spTree>
    <p:extLst>
      <p:ext uri="{BB962C8B-B14F-4D97-AF65-F5344CB8AC3E}">
        <p14:creationId xmlns:p14="http://schemas.microsoft.com/office/powerpoint/2010/main" val="134421502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59B7C-744F-C85F-CB3C-A6A704CAF7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664F5E-65D2-ECBD-C6AA-34E257E88D1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729D5144-3C87-0943-F33F-587333CE4340}"/>
              </a:ext>
            </a:extLst>
          </p:cNvPr>
          <p:cNvSpPr>
            <a:spLocks noGrp="1"/>
          </p:cNvSpPr>
          <p:nvPr>
            <p:ph type="body" idx="1"/>
          </p:nvPr>
        </p:nvSpPr>
        <p:spPr/>
        <p:txBody>
          <a:bodyPr/>
          <a:lstStyle/>
          <a:p>
            <a:r>
              <a:rPr lang="en-US" dirty="0"/>
              <a:t>Iterator Pattern</a:t>
            </a:r>
          </a:p>
        </p:txBody>
      </p:sp>
    </p:spTree>
    <p:extLst>
      <p:ext uri="{BB962C8B-B14F-4D97-AF65-F5344CB8AC3E}">
        <p14:creationId xmlns:p14="http://schemas.microsoft.com/office/powerpoint/2010/main" val="106352151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320DB-96B6-AFEC-2F11-EDE34C4C8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40B49-F7A5-5E91-CF49-230FCFEAF38C}"/>
              </a:ext>
            </a:extLst>
          </p:cNvPr>
          <p:cNvSpPr>
            <a:spLocks noGrp="1"/>
          </p:cNvSpPr>
          <p:nvPr>
            <p:ph type="title"/>
          </p:nvPr>
        </p:nvSpPr>
        <p:spPr/>
        <p:txBody>
          <a:bodyPr/>
          <a:lstStyle/>
          <a:p>
            <a:r>
              <a:rPr lang="en-US" dirty="0"/>
              <a:t>Implementing The Iterator Pattern in Code</a:t>
            </a:r>
          </a:p>
        </p:txBody>
      </p:sp>
      <p:sp>
        <p:nvSpPr>
          <p:cNvPr id="3" name="Text Placeholder 2">
            <a:extLst>
              <a:ext uri="{FF2B5EF4-FFF2-40B4-BE49-F238E27FC236}">
                <a16:creationId xmlns:a16="http://schemas.microsoft.com/office/drawing/2014/main" id="{C0626911-B521-02AF-4B5A-B1D3FC726EB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81848970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63C1A-B97B-B70F-2F3D-40BC8FE3BE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51DD78-4F9F-AB39-9470-F017DCB43A4E}"/>
              </a:ext>
            </a:extLst>
          </p:cNvPr>
          <p:cNvSpPr>
            <a:spLocks noGrp="1"/>
          </p:cNvSpPr>
          <p:nvPr>
            <p:ph type="ctrTitle"/>
          </p:nvPr>
        </p:nvSpPr>
        <p:spPr/>
        <p:txBody>
          <a:bodyPr/>
          <a:lstStyle/>
          <a:p>
            <a:r>
              <a:rPr lang="en-US" dirty="0"/>
              <a:t>Week 7</a:t>
            </a:r>
          </a:p>
        </p:txBody>
      </p:sp>
      <p:sp>
        <p:nvSpPr>
          <p:cNvPr id="3" name="Subtitle 2">
            <a:extLst>
              <a:ext uri="{FF2B5EF4-FFF2-40B4-BE49-F238E27FC236}">
                <a16:creationId xmlns:a16="http://schemas.microsoft.com/office/drawing/2014/main" id="{8C59FA89-D269-D5E1-22D9-258A2FEDB71F}"/>
              </a:ext>
            </a:extLst>
          </p:cNvPr>
          <p:cNvSpPr>
            <a:spLocks noGrp="1"/>
          </p:cNvSpPr>
          <p:nvPr>
            <p:ph type="subTitle" idx="1"/>
          </p:nvPr>
        </p:nvSpPr>
        <p:spPr/>
        <p:txBody>
          <a:bodyPr/>
          <a:lstStyle/>
          <a:p>
            <a:r>
              <a:rPr lang="en-US" dirty="0"/>
              <a:t>Proxy, Flyweight, Decorator, and Mediator </a:t>
            </a:r>
          </a:p>
        </p:txBody>
      </p:sp>
    </p:spTree>
    <p:extLst>
      <p:ext uri="{BB962C8B-B14F-4D97-AF65-F5344CB8AC3E}">
        <p14:creationId xmlns:p14="http://schemas.microsoft.com/office/powerpoint/2010/main" val="117987492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ECA4E-1623-BF57-F988-6D689FFF8FF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52AD4A0-05EA-9F9A-9330-8E5D8E88316E}"/>
              </a:ext>
            </a:extLst>
          </p:cNvPr>
          <p:cNvSpPr>
            <a:spLocks noGrp="1"/>
          </p:cNvSpPr>
          <p:nvPr>
            <p:ph type="title"/>
          </p:nvPr>
        </p:nvSpPr>
        <p:spPr>
          <a:xfrm>
            <a:off x="810986" y="1392695"/>
            <a:ext cx="10131427" cy="1468800"/>
          </a:xfrm>
        </p:spPr>
        <p:txBody>
          <a:bodyPr/>
          <a:lstStyle/>
          <a:p>
            <a:r>
              <a:rPr lang="en-US" dirty="0"/>
              <a:t>Proxy Design Pattern</a:t>
            </a:r>
          </a:p>
        </p:txBody>
      </p:sp>
      <p:sp>
        <p:nvSpPr>
          <p:cNvPr id="5" name="Text Placeholder 4">
            <a:extLst>
              <a:ext uri="{FF2B5EF4-FFF2-40B4-BE49-F238E27FC236}">
                <a16:creationId xmlns:a16="http://schemas.microsoft.com/office/drawing/2014/main" id="{AA066365-27A6-4B78-8025-39743492DC82}"/>
              </a:ext>
            </a:extLst>
          </p:cNvPr>
          <p:cNvSpPr>
            <a:spLocks noGrp="1"/>
          </p:cNvSpPr>
          <p:nvPr>
            <p:ph type="body" idx="1"/>
          </p:nvPr>
        </p:nvSpPr>
        <p:spPr/>
        <p:txBody>
          <a:bodyPr/>
          <a:lstStyle/>
          <a:p>
            <a:r>
              <a:rPr lang="en-US" dirty="0"/>
              <a:t>Making Stuff act like other stuff</a:t>
            </a:r>
          </a:p>
        </p:txBody>
      </p:sp>
    </p:spTree>
    <p:extLst>
      <p:ext uri="{BB962C8B-B14F-4D97-AF65-F5344CB8AC3E}">
        <p14:creationId xmlns:p14="http://schemas.microsoft.com/office/powerpoint/2010/main" val="5236883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F1847-6695-0510-7BF1-DDFCDE085E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4629E7-26EF-AA9C-FA85-80525283042A}"/>
              </a:ext>
            </a:extLst>
          </p:cNvPr>
          <p:cNvSpPr>
            <a:spLocks noGrp="1"/>
          </p:cNvSpPr>
          <p:nvPr>
            <p:ph type="title"/>
          </p:nvPr>
        </p:nvSpPr>
        <p:spPr/>
        <p:txBody>
          <a:bodyPr/>
          <a:lstStyle/>
          <a:p>
            <a:r>
              <a:rPr lang="en-US" dirty="0"/>
              <a:t>Proxy problem space</a:t>
            </a:r>
          </a:p>
        </p:txBody>
      </p:sp>
      <p:sp>
        <p:nvSpPr>
          <p:cNvPr id="3" name="Text Placeholder 2">
            <a:extLst>
              <a:ext uri="{FF2B5EF4-FFF2-40B4-BE49-F238E27FC236}">
                <a16:creationId xmlns:a16="http://schemas.microsoft.com/office/drawing/2014/main" id="{ABCDC39C-CBD2-9E91-4D61-7EFE0899E55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42793082"/>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DD2BD4-7BF7-4040-FD57-04B221D0114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C354C4A-775F-7223-C6B6-32D6C0CC4A06}"/>
              </a:ext>
            </a:extLst>
          </p:cNvPr>
          <p:cNvSpPr>
            <a:spLocks noGrp="1"/>
          </p:cNvSpPr>
          <p:nvPr>
            <p:ph type="title"/>
          </p:nvPr>
        </p:nvSpPr>
        <p:spPr/>
        <p:txBody>
          <a:bodyPr/>
          <a:lstStyle/>
          <a:p>
            <a:r>
              <a:rPr lang="en-US" dirty="0"/>
              <a:t>What problems does Proxy Pattern Help Solve?</a:t>
            </a:r>
          </a:p>
        </p:txBody>
      </p:sp>
      <p:sp>
        <p:nvSpPr>
          <p:cNvPr id="5" name="Content Placeholder 4">
            <a:extLst>
              <a:ext uri="{FF2B5EF4-FFF2-40B4-BE49-F238E27FC236}">
                <a16:creationId xmlns:a16="http://schemas.microsoft.com/office/drawing/2014/main" id="{D88EAD5A-2148-C932-39ED-D3CC2456BA76}"/>
              </a:ext>
            </a:extLst>
          </p:cNvPr>
          <p:cNvSpPr>
            <a:spLocks noGrp="1"/>
          </p:cNvSpPr>
          <p:nvPr>
            <p:ph idx="1"/>
          </p:nvPr>
        </p:nvSpPr>
        <p:spPr/>
        <p:txBody>
          <a:bodyPr/>
          <a:lstStyle/>
          <a:p>
            <a:r>
              <a:rPr lang="en-US" dirty="0"/>
              <a:t>Accessing complex backend logic from the presentation layer.</a:t>
            </a:r>
          </a:p>
          <a:p>
            <a:r>
              <a:rPr lang="en-US" dirty="0"/>
              <a:t>User Interface and backend are developed separately.</a:t>
            </a:r>
          </a:p>
          <a:p>
            <a:endParaRPr lang="en-US" dirty="0"/>
          </a:p>
        </p:txBody>
      </p:sp>
    </p:spTree>
    <p:extLst>
      <p:ext uri="{BB962C8B-B14F-4D97-AF65-F5344CB8AC3E}">
        <p14:creationId xmlns:p14="http://schemas.microsoft.com/office/powerpoint/2010/main" val="32967838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4CCD6-9119-822E-ABA4-25B1B8C3B6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81422D-7B1B-0B78-9BB3-63D0FCCEA14C}"/>
              </a:ext>
            </a:extLst>
          </p:cNvPr>
          <p:cNvSpPr>
            <a:spLocks noGrp="1"/>
          </p:cNvSpPr>
          <p:nvPr>
            <p:ph type="title"/>
          </p:nvPr>
        </p:nvSpPr>
        <p:spPr>
          <a:xfrm>
            <a:off x="685800" y="3139853"/>
            <a:ext cx="10131427" cy="1468800"/>
          </a:xfrm>
        </p:spPr>
        <p:txBody>
          <a:bodyPr/>
          <a:lstStyle/>
          <a:p>
            <a:r>
              <a:rPr lang="en-US" dirty="0"/>
              <a:t>Proxy Pattern Defined</a:t>
            </a:r>
          </a:p>
        </p:txBody>
      </p:sp>
      <p:sp>
        <p:nvSpPr>
          <p:cNvPr id="3" name="Text Placeholder 2">
            <a:extLst>
              <a:ext uri="{FF2B5EF4-FFF2-40B4-BE49-F238E27FC236}">
                <a16:creationId xmlns:a16="http://schemas.microsoft.com/office/drawing/2014/main" id="{89BF5CDB-CE07-0A42-B026-CD17EBB500B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838546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8EFDE-1644-B51E-ADF9-9C6A60D2B96E}"/>
              </a:ext>
            </a:extLst>
          </p:cNvPr>
          <p:cNvSpPr>
            <a:spLocks noGrp="1"/>
          </p:cNvSpPr>
          <p:nvPr>
            <p:ph type="ctrTitle"/>
          </p:nvPr>
        </p:nvSpPr>
        <p:spPr/>
        <p:txBody>
          <a:bodyPr/>
          <a:lstStyle/>
          <a:p>
            <a:r>
              <a:rPr lang="en-US" dirty="0"/>
              <a:t>Design Patterns</a:t>
            </a:r>
          </a:p>
        </p:txBody>
      </p:sp>
      <p:sp>
        <p:nvSpPr>
          <p:cNvPr id="3" name="Subtitle 2">
            <a:extLst>
              <a:ext uri="{FF2B5EF4-FFF2-40B4-BE49-F238E27FC236}">
                <a16:creationId xmlns:a16="http://schemas.microsoft.com/office/drawing/2014/main" id="{4C517E50-4037-506D-5D12-D604EE21DA1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541343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BEEED-53BD-D373-5E30-31822412E8F5}"/>
              </a:ext>
            </a:extLst>
          </p:cNvPr>
          <p:cNvSpPr>
            <a:spLocks noGrp="1"/>
          </p:cNvSpPr>
          <p:nvPr>
            <p:ph type="title"/>
          </p:nvPr>
        </p:nvSpPr>
        <p:spPr/>
        <p:txBody>
          <a:bodyPr/>
          <a:lstStyle/>
          <a:p>
            <a:r>
              <a:rPr lang="en-US" dirty="0"/>
              <a:t>Implementing a Singelton in Code</a:t>
            </a:r>
          </a:p>
        </p:txBody>
      </p:sp>
      <p:sp>
        <p:nvSpPr>
          <p:cNvPr id="3" name="Text Placeholder 2">
            <a:extLst>
              <a:ext uri="{FF2B5EF4-FFF2-40B4-BE49-F238E27FC236}">
                <a16:creationId xmlns:a16="http://schemas.microsoft.com/office/drawing/2014/main" id="{299DDC52-0D57-CD13-21F1-737B6D223A4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175167953"/>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FC616-4691-E88C-715E-86965E26128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311B567-9941-000D-EC83-E80D2B5B1083}"/>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AB092030-3F50-2D93-DE47-3F01DE941454}"/>
              </a:ext>
            </a:extLst>
          </p:cNvPr>
          <p:cNvSpPr>
            <a:spLocks noGrp="1"/>
          </p:cNvSpPr>
          <p:nvPr>
            <p:ph type="body" sz="half" idx="2"/>
          </p:nvPr>
        </p:nvSpPr>
        <p:spPr/>
        <p:txBody>
          <a:bodyPr/>
          <a:lstStyle/>
          <a:p>
            <a:r>
              <a:rPr lang="en-US" dirty="0"/>
              <a:t>“</a:t>
            </a:r>
            <a:r>
              <a:rPr lang="en-US" dirty="0">
                <a:solidFill>
                  <a:srgbClr val="FFFFFF"/>
                </a:solidFill>
                <a:latin typeface="Nunito" pitchFamily="2" charset="0"/>
              </a:rPr>
              <a:t>Provide a surrogate or placeholder for another object to control access to it.”</a:t>
            </a:r>
            <a:endParaRPr lang="en-US" dirty="0"/>
          </a:p>
        </p:txBody>
      </p:sp>
      <p:sp>
        <p:nvSpPr>
          <p:cNvPr id="3" name="Content Placeholder 2">
            <a:extLst>
              <a:ext uri="{FF2B5EF4-FFF2-40B4-BE49-F238E27FC236}">
                <a16:creationId xmlns:a16="http://schemas.microsoft.com/office/drawing/2014/main" id="{86CC7111-B388-06F5-32E6-CA66175E40D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483714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32BE2-FA7F-FE01-F3D6-C31C4A4980A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52021C5-B885-5A5B-BFBC-B0ABFB3033DA}"/>
              </a:ext>
            </a:extLst>
          </p:cNvPr>
          <p:cNvSpPr>
            <a:spLocks noGrp="1"/>
          </p:cNvSpPr>
          <p:nvPr>
            <p:ph type="title"/>
          </p:nvPr>
        </p:nvSpPr>
        <p:spPr/>
        <p:txBody>
          <a:bodyPr/>
          <a:lstStyle/>
          <a:p>
            <a:r>
              <a:rPr lang="en-US" dirty="0"/>
              <a:t>Elements of a Proxy Design Pattern</a:t>
            </a:r>
          </a:p>
        </p:txBody>
      </p:sp>
      <p:sp>
        <p:nvSpPr>
          <p:cNvPr id="6" name="Content Placeholder 5">
            <a:extLst>
              <a:ext uri="{FF2B5EF4-FFF2-40B4-BE49-F238E27FC236}">
                <a16:creationId xmlns:a16="http://schemas.microsoft.com/office/drawing/2014/main" id="{C7CA14A5-7447-6972-C613-65C0EBEAEC5F}"/>
              </a:ext>
            </a:extLst>
          </p:cNvPr>
          <p:cNvSpPr>
            <a:spLocks noGrp="1"/>
          </p:cNvSpPr>
          <p:nvPr>
            <p:ph idx="1"/>
          </p:nvPr>
        </p:nvSpPr>
        <p:spPr/>
        <p:txBody>
          <a:bodyPr/>
          <a:lstStyle/>
          <a:p>
            <a:pPr rtl="0"/>
            <a:r>
              <a:rPr lang="en-US" b="1" dirty="0"/>
              <a:t>Subject</a:t>
            </a:r>
            <a:r>
              <a:rPr lang="en-US" dirty="0"/>
              <a:t>: The object called to request behavior.</a:t>
            </a:r>
          </a:p>
          <a:p>
            <a:pPr rtl="0"/>
            <a:r>
              <a:rPr lang="en-US" dirty="0"/>
              <a:t>Real Subject:  The actual object that contains the data.</a:t>
            </a:r>
          </a:p>
          <a:p>
            <a:pPr rtl="0"/>
            <a:r>
              <a:rPr lang="en-US" dirty="0"/>
              <a:t>Proxy: The object that stands in place of the Real Subject.</a:t>
            </a:r>
          </a:p>
        </p:txBody>
      </p:sp>
    </p:spTree>
    <p:extLst>
      <p:ext uri="{BB962C8B-B14F-4D97-AF65-F5344CB8AC3E}">
        <p14:creationId xmlns:p14="http://schemas.microsoft.com/office/powerpoint/2010/main" val="2183365907"/>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17588-EA9B-E31F-71B4-C09CF3D515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1DA9DE-4C8A-DA8F-6D6F-BB67A4FD1852}"/>
              </a:ext>
            </a:extLst>
          </p:cNvPr>
          <p:cNvSpPr>
            <a:spLocks noGrp="1"/>
          </p:cNvSpPr>
          <p:nvPr>
            <p:ph type="title"/>
          </p:nvPr>
        </p:nvSpPr>
        <p:spPr/>
        <p:txBody>
          <a:bodyPr/>
          <a:lstStyle/>
          <a:p>
            <a:r>
              <a:rPr lang="en-US" dirty="0"/>
              <a:t>Benefits of a Proxy Design Pattern</a:t>
            </a:r>
          </a:p>
        </p:txBody>
      </p:sp>
      <p:sp>
        <p:nvSpPr>
          <p:cNvPr id="3" name="Content Placeholder 2">
            <a:extLst>
              <a:ext uri="{FF2B5EF4-FFF2-40B4-BE49-F238E27FC236}">
                <a16:creationId xmlns:a16="http://schemas.microsoft.com/office/drawing/2014/main" id="{F9AAF20E-A556-42D8-0B5E-8C9F77158272}"/>
              </a:ext>
            </a:extLst>
          </p:cNvPr>
          <p:cNvSpPr>
            <a:spLocks noGrp="1"/>
          </p:cNvSpPr>
          <p:nvPr>
            <p:ph idx="1"/>
          </p:nvPr>
        </p:nvSpPr>
        <p:spPr/>
        <p:txBody>
          <a:bodyPr/>
          <a:lstStyle/>
          <a:p>
            <a:pPr rtl="0"/>
            <a:r>
              <a:rPr lang="en-US" b="1" dirty="0"/>
              <a:t>Can greatly reduce the amount of time high intensity processes take to return.</a:t>
            </a:r>
          </a:p>
          <a:p>
            <a:pPr rtl="0"/>
            <a:r>
              <a:rPr lang="en-US" b="1" dirty="0"/>
              <a:t>Helps control access</a:t>
            </a:r>
          </a:p>
          <a:p>
            <a:pPr rtl="0"/>
            <a:r>
              <a:rPr lang="en-US" b="1" dirty="0"/>
              <a:t>Allows Interchangeability</a:t>
            </a:r>
            <a:endParaRPr lang="en-US" dirty="0"/>
          </a:p>
          <a:p>
            <a:pPr marL="0" indent="0">
              <a:buNone/>
            </a:pPr>
            <a:r>
              <a:rPr lang="en-US" dirty="0"/>
              <a:t>.</a:t>
            </a:r>
          </a:p>
        </p:txBody>
      </p:sp>
    </p:spTree>
    <p:extLst>
      <p:ext uri="{BB962C8B-B14F-4D97-AF65-F5344CB8AC3E}">
        <p14:creationId xmlns:p14="http://schemas.microsoft.com/office/powerpoint/2010/main" val="257082800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4FBE93-07EF-AF23-0449-87031B6FE9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8210CD-AF14-73BD-0D0F-0DF9C5E658D9}"/>
              </a:ext>
            </a:extLst>
          </p:cNvPr>
          <p:cNvSpPr>
            <a:spLocks noGrp="1"/>
          </p:cNvSpPr>
          <p:nvPr>
            <p:ph type="title"/>
          </p:nvPr>
        </p:nvSpPr>
        <p:spPr/>
        <p:txBody>
          <a:bodyPr/>
          <a:lstStyle/>
          <a:p>
            <a:r>
              <a:rPr lang="en-US" dirty="0"/>
              <a:t>Down sides of A Proxy Design Pattern</a:t>
            </a:r>
          </a:p>
        </p:txBody>
      </p:sp>
      <p:sp>
        <p:nvSpPr>
          <p:cNvPr id="3" name="Content Placeholder 2">
            <a:extLst>
              <a:ext uri="{FF2B5EF4-FFF2-40B4-BE49-F238E27FC236}">
                <a16:creationId xmlns:a16="http://schemas.microsoft.com/office/drawing/2014/main" id="{B8946DD2-514A-8D7C-D8E6-1753E21E5DFE}"/>
              </a:ext>
            </a:extLst>
          </p:cNvPr>
          <p:cNvSpPr>
            <a:spLocks noGrp="1"/>
          </p:cNvSpPr>
          <p:nvPr>
            <p:ph idx="1"/>
          </p:nvPr>
        </p:nvSpPr>
        <p:spPr/>
        <p:txBody>
          <a:bodyPr/>
          <a:lstStyle/>
          <a:p>
            <a:pPr rtl="0">
              <a:buFont typeface="Arial" panose="020B0604020202020204" pitchFamily="34" charset="0"/>
              <a:buChar char="•"/>
            </a:pPr>
            <a:r>
              <a:rPr lang="en-US" b="1" dirty="0"/>
              <a:t>Cache may be out of date.</a:t>
            </a:r>
          </a:p>
          <a:p>
            <a:pPr rtl="0">
              <a:buFont typeface="Arial" panose="020B0604020202020204" pitchFamily="34" charset="0"/>
              <a:buChar char="•"/>
            </a:pPr>
            <a:r>
              <a:rPr lang="en-US" b="1" dirty="0"/>
              <a:t>Don’t really get the benefit if you update too frequently.</a:t>
            </a:r>
            <a:endParaRPr lang="en-US" dirty="0"/>
          </a:p>
        </p:txBody>
      </p:sp>
    </p:spTree>
    <p:extLst>
      <p:ext uri="{BB962C8B-B14F-4D97-AF65-F5344CB8AC3E}">
        <p14:creationId xmlns:p14="http://schemas.microsoft.com/office/powerpoint/2010/main" val="110057614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667E49-05D9-3658-2E5C-BABE9BBDC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2FC38-2426-8847-446A-661DD43F9A82}"/>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D8E19DB-613F-6139-575B-A25E83A45273}"/>
              </a:ext>
            </a:extLst>
          </p:cNvPr>
          <p:cNvSpPr>
            <a:spLocks noGrp="1"/>
          </p:cNvSpPr>
          <p:nvPr>
            <p:ph type="body" idx="1"/>
          </p:nvPr>
        </p:nvSpPr>
        <p:spPr/>
        <p:txBody>
          <a:bodyPr/>
          <a:lstStyle/>
          <a:p>
            <a:r>
              <a:rPr lang="en-US" dirty="0"/>
              <a:t>Proxy</a:t>
            </a:r>
          </a:p>
        </p:txBody>
      </p:sp>
    </p:spTree>
    <p:extLst>
      <p:ext uri="{BB962C8B-B14F-4D97-AF65-F5344CB8AC3E}">
        <p14:creationId xmlns:p14="http://schemas.microsoft.com/office/powerpoint/2010/main" val="2229499669"/>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FB2A89-B6D1-BA10-BE65-730052D6D1A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4A4C9BC-B8E0-4024-7AFA-DEA2D8CE2B85}"/>
              </a:ext>
            </a:extLst>
          </p:cNvPr>
          <p:cNvSpPr>
            <a:spLocks noGrp="1"/>
          </p:cNvSpPr>
          <p:nvPr>
            <p:ph type="title"/>
          </p:nvPr>
        </p:nvSpPr>
        <p:spPr/>
        <p:txBody>
          <a:bodyPr/>
          <a:lstStyle/>
          <a:p>
            <a:r>
              <a:rPr lang="en-US" dirty="0"/>
              <a:t>Proxy pattern and S.O.L.I.D.</a:t>
            </a:r>
          </a:p>
        </p:txBody>
      </p:sp>
      <p:sp>
        <p:nvSpPr>
          <p:cNvPr id="5" name="Content Placeholder 4">
            <a:extLst>
              <a:ext uri="{FF2B5EF4-FFF2-40B4-BE49-F238E27FC236}">
                <a16:creationId xmlns:a16="http://schemas.microsoft.com/office/drawing/2014/main" id="{DA4E4CA4-E6A6-FF68-657C-68901148B96C}"/>
              </a:ext>
            </a:extLst>
          </p:cNvPr>
          <p:cNvSpPr>
            <a:spLocks noGrp="1"/>
          </p:cNvSpPr>
          <p:nvPr>
            <p:ph idx="1"/>
          </p:nvPr>
        </p:nvSpPr>
        <p:spPr/>
        <p:txBody>
          <a:bodyPr/>
          <a:lstStyle/>
          <a:p>
            <a:r>
              <a:rPr lang="en-US" dirty="0"/>
              <a:t>S.  Delegates the behavior of should we get data from the source of the data.</a:t>
            </a:r>
          </a:p>
          <a:p>
            <a:r>
              <a:rPr lang="en-US" dirty="0"/>
              <a:t>O. Proxies can be interchanged to function differently.</a:t>
            </a:r>
          </a:p>
          <a:p>
            <a:r>
              <a:rPr lang="en-US" dirty="0"/>
              <a:t>L. Proxies must be the same as the source or they don’t work.</a:t>
            </a:r>
          </a:p>
          <a:p>
            <a:r>
              <a:rPr lang="en-US" dirty="0"/>
              <a:t>I.  Promotes the use of small specific interfaces to interact with big processes.</a:t>
            </a:r>
          </a:p>
          <a:p>
            <a:r>
              <a:rPr lang="en-US" dirty="0"/>
              <a:t>D.  The proxy needs an interface injected to work with the real source.</a:t>
            </a:r>
          </a:p>
        </p:txBody>
      </p:sp>
    </p:spTree>
    <p:extLst>
      <p:ext uri="{BB962C8B-B14F-4D97-AF65-F5344CB8AC3E}">
        <p14:creationId xmlns:p14="http://schemas.microsoft.com/office/powerpoint/2010/main" val="3462265393"/>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235C8B-69CD-7A9C-26DA-31BBA32A76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BE77CC-8597-214B-867B-45332DE6D40D}"/>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2E21760-D7A8-804A-B3AF-8CD4CF111E6F}"/>
              </a:ext>
            </a:extLst>
          </p:cNvPr>
          <p:cNvSpPr>
            <a:spLocks noGrp="1"/>
          </p:cNvSpPr>
          <p:nvPr>
            <p:ph type="body" idx="1"/>
          </p:nvPr>
        </p:nvSpPr>
        <p:spPr>
          <a:xfrm>
            <a:off x="685799" y="4624981"/>
            <a:ext cx="10131428" cy="860400"/>
          </a:xfrm>
        </p:spPr>
        <p:txBody>
          <a:bodyPr/>
          <a:lstStyle/>
          <a:p>
            <a:r>
              <a:rPr lang="en-US" dirty="0"/>
              <a:t>Proxy pattern</a:t>
            </a:r>
          </a:p>
        </p:txBody>
      </p:sp>
    </p:spTree>
    <p:extLst>
      <p:ext uri="{BB962C8B-B14F-4D97-AF65-F5344CB8AC3E}">
        <p14:creationId xmlns:p14="http://schemas.microsoft.com/office/powerpoint/2010/main" val="3182066165"/>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EF5B52-055D-BEB4-5C82-7E72DF1E2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361BB-D038-2D16-D74F-7B5165D37A26}"/>
              </a:ext>
            </a:extLst>
          </p:cNvPr>
          <p:cNvSpPr>
            <a:spLocks noGrp="1"/>
          </p:cNvSpPr>
          <p:nvPr>
            <p:ph type="title"/>
          </p:nvPr>
        </p:nvSpPr>
        <p:spPr/>
        <p:txBody>
          <a:bodyPr/>
          <a:lstStyle/>
          <a:p>
            <a:r>
              <a:rPr lang="en-US" dirty="0"/>
              <a:t>What are some Scenarios where The Proxy Pattern Might be Useful? </a:t>
            </a:r>
          </a:p>
        </p:txBody>
      </p:sp>
      <p:sp>
        <p:nvSpPr>
          <p:cNvPr id="3" name="Text Placeholder 2">
            <a:extLst>
              <a:ext uri="{FF2B5EF4-FFF2-40B4-BE49-F238E27FC236}">
                <a16:creationId xmlns:a16="http://schemas.microsoft.com/office/drawing/2014/main" id="{0214364C-F423-6184-319F-486E4E9BC19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79954376"/>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1BDE9-B385-9C82-C1A7-4176A1FAA66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9FED36-7A89-158F-2A41-4CF3385B7070}"/>
              </a:ext>
            </a:extLst>
          </p:cNvPr>
          <p:cNvSpPr>
            <a:spLocks noGrp="1"/>
          </p:cNvSpPr>
          <p:nvPr>
            <p:ph type="title"/>
          </p:nvPr>
        </p:nvSpPr>
        <p:spPr/>
        <p:txBody>
          <a:bodyPr/>
          <a:lstStyle/>
          <a:p>
            <a:r>
              <a:rPr lang="en-US" dirty="0"/>
              <a:t>Scenarios where The Proxy pattern is often Used</a:t>
            </a:r>
          </a:p>
        </p:txBody>
      </p:sp>
      <p:sp>
        <p:nvSpPr>
          <p:cNvPr id="5" name="Content Placeholder 4">
            <a:extLst>
              <a:ext uri="{FF2B5EF4-FFF2-40B4-BE49-F238E27FC236}">
                <a16:creationId xmlns:a16="http://schemas.microsoft.com/office/drawing/2014/main" id="{7FC99E19-02D1-8BDE-21B7-F972630FAE48}"/>
              </a:ext>
            </a:extLst>
          </p:cNvPr>
          <p:cNvSpPr>
            <a:spLocks noGrp="1"/>
          </p:cNvSpPr>
          <p:nvPr>
            <p:ph idx="1"/>
          </p:nvPr>
        </p:nvSpPr>
        <p:spPr/>
        <p:txBody>
          <a:bodyPr/>
          <a:lstStyle/>
          <a:p>
            <a:pPr rtl="0">
              <a:buFont typeface="Arial" panose="020B0604020202020204" pitchFamily="34" charset="0"/>
              <a:buChar char="•"/>
            </a:pPr>
            <a:r>
              <a:rPr lang="en-US" dirty="0"/>
              <a:t>Content Delivery Network (CDN)</a:t>
            </a:r>
          </a:p>
          <a:p>
            <a:pPr rtl="0">
              <a:buFont typeface="Arial" panose="020B0604020202020204" pitchFamily="34" charset="0"/>
              <a:buChar char="•"/>
            </a:pPr>
            <a:r>
              <a:rPr lang="en-US" dirty="0"/>
              <a:t>Web Browsers</a:t>
            </a:r>
          </a:p>
          <a:p>
            <a:pPr rtl="0">
              <a:buFont typeface="Arial" panose="020B0604020202020204" pitchFamily="34" charset="0"/>
              <a:buChar char="•"/>
            </a:pPr>
            <a:r>
              <a:rPr lang="en-US" dirty="0"/>
              <a:t>Secured Internet</a:t>
            </a:r>
          </a:p>
          <a:p>
            <a:pPr marL="0" indent="0">
              <a:buNone/>
            </a:pPr>
            <a:endParaRPr lang="en-US" dirty="0"/>
          </a:p>
        </p:txBody>
      </p:sp>
    </p:spTree>
    <p:extLst>
      <p:ext uri="{BB962C8B-B14F-4D97-AF65-F5344CB8AC3E}">
        <p14:creationId xmlns:p14="http://schemas.microsoft.com/office/powerpoint/2010/main" val="22343841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DF8405-4BDA-570D-1E71-7E10414F48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8A6183-BD4E-D2BA-4478-3A7D6AA8F9C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93D6259-3832-177F-54AE-0C46E421641D}"/>
              </a:ext>
            </a:extLst>
          </p:cNvPr>
          <p:cNvSpPr>
            <a:spLocks noGrp="1"/>
          </p:cNvSpPr>
          <p:nvPr>
            <p:ph type="body" idx="1"/>
          </p:nvPr>
        </p:nvSpPr>
        <p:spPr/>
        <p:txBody>
          <a:bodyPr/>
          <a:lstStyle/>
          <a:p>
            <a:r>
              <a:rPr lang="en-US" dirty="0"/>
              <a:t>Proxy Pattern</a:t>
            </a:r>
          </a:p>
        </p:txBody>
      </p:sp>
    </p:spTree>
    <p:extLst>
      <p:ext uri="{BB962C8B-B14F-4D97-AF65-F5344CB8AC3E}">
        <p14:creationId xmlns:p14="http://schemas.microsoft.com/office/powerpoint/2010/main" val="8277941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FD6D2-35E5-AA71-6C38-933E535E30D2}"/>
              </a:ext>
            </a:extLst>
          </p:cNvPr>
          <p:cNvSpPr>
            <a:spLocks noGrp="1"/>
          </p:cNvSpPr>
          <p:nvPr>
            <p:ph type="title"/>
          </p:nvPr>
        </p:nvSpPr>
        <p:spPr/>
        <p:txBody>
          <a:bodyPr/>
          <a:lstStyle/>
          <a:p>
            <a:r>
              <a:rPr lang="en-US" dirty="0"/>
              <a:t>Implementing a Singleton using IOC</a:t>
            </a:r>
          </a:p>
        </p:txBody>
      </p:sp>
      <p:sp>
        <p:nvSpPr>
          <p:cNvPr id="3" name="Text Placeholder 2">
            <a:extLst>
              <a:ext uri="{FF2B5EF4-FFF2-40B4-BE49-F238E27FC236}">
                <a16:creationId xmlns:a16="http://schemas.microsoft.com/office/drawing/2014/main" id="{58DC0EA4-9F60-EA68-D9CD-9FA553E91959}"/>
              </a:ext>
            </a:extLst>
          </p:cNvPr>
          <p:cNvSpPr>
            <a:spLocks noGrp="1"/>
          </p:cNvSpPr>
          <p:nvPr>
            <p:ph type="body" idx="1"/>
          </p:nvPr>
        </p:nvSpPr>
        <p:spPr/>
        <p:txBody>
          <a:bodyPr/>
          <a:lstStyle/>
          <a:p>
            <a:r>
              <a:rPr lang="en-US" dirty="0"/>
              <a:t>Using Unity</a:t>
            </a:r>
          </a:p>
        </p:txBody>
      </p:sp>
    </p:spTree>
    <p:extLst>
      <p:ext uri="{BB962C8B-B14F-4D97-AF65-F5344CB8AC3E}">
        <p14:creationId xmlns:p14="http://schemas.microsoft.com/office/powerpoint/2010/main" val="1443906434"/>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C4398-666F-AD27-99D2-17BCFA7BE8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1C63C-D52C-6195-ABD6-F835D098083A}"/>
              </a:ext>
            </a:extLst>
          </p:cNvPr>
          <p:cNvSpPr>
            <a:spLocks noGrp="1"/>
          </p:cNvSpPr>
          <p:nvPr>
            <p:ph type="title"/>
          </p:nvPr>
        </p:nvSpPr>
        <p:spPr/>
        <p:txBody>
          <a:bodyPr/>
          <a:lstStyle/>
          <a:p>
            <a:r>
              <a:rPr lang="en-US" dirty="0"/>
              <a:t>Implementing a Proxy Pattern in Code</a:t>
            </a:r>
          </a:p>
        </p:txBody>
      </p:sp>
      <p:sp>
        <p:nvSpPr>
          <p:cNvPr id="3" name="Text Placeholder 2">
            <a:extLst>
              <a:ext uri="{FF2B5EF4-FFF2-40B4-BE49-F238E27FC236}">
                <a16:creationId xmlns:a16="http://schemas.microsoft.com/office/drawing/2014/main" id="{24E570FE-BCE5-F536-E2F5-1B17C203AB1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09885852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955A5-8C23-094D-FDD9-F8E7F93D0CE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B4D3A39-EE7F-16F0-04AD-3708CF3D84E7}"/>
              </a:ext>
            </a:extLst>
          </p:cNvPr>
          <p:cNvSpPr>
            <a:spLocks noGrp="1"/>
          </p:cNvSpPr>
          <p:nvPr>
            <p:ph type="title"/>
          </p:nvPr>
        </p:nvSpPr>
        <p:spPr>
          <a:xfrm>
            <a:off x="810986" y="1392695"/>
            <a:ext cx="10131427" cy="1468800"/>
          </a:xfrm>
        </p:spPr>
        <p:txBody>
          <a:bodyPr/>
          <a:lstStyle/>
          <a:p>
            <a:r>
              <a:rPr lang="en-US" dirty="0"/>
              <a:t>Flyweight Design Pattern</a:t>
            </a:r>
          </a:p>
        </p:txBody>
      </p:sp>
      <p:sp>
        <p:nvSpPr>
          <p:cNvPr id="5" name="Text Placeholder 4">
            <a:extLst>
              <a:ext uri="{FF2B5EF4-FFF2-40B4-BE49-F238E27FC236}">
                <a16:creationId xmlns:a16="http://schemas.microsoft.com/office/drawing/2014/main" id="{BC6471E5-BD87-391F-C92C-05330095F87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4927125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D91A6-ABB0-C4FE-8572-D129932998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8092E-33EC-24A6-46A8-A1B7C002E53A}"/>
              </a:ext>
            </a:extLst>
          </p:cNvPr>
          <p:cNvSpPr>
            <a:spLocks noGrp="1"/>
          </p:cNvSpPr>
          <p:nvPr>
            <p:ph type="title"/>
          </p:nvPr>
        </p:nvSpPr>
        <p:spPr/>
        <p:txBody>
          <a:bodyPr/>
          <a:lstStyle/>
          <a:p>
            <a:r>
              <a:rPr lang="en-US" dirty="0"/>
              <a:t>Flyweight problem space</a:t>
            </a:r>
          </a:p>
        </p:txBody>
      </p:sp>
      <p:sp>
        <p:nvSpPr>
          <p:cNvPr id="3" name="Text Placeholder 2">
            <a:extLst>
              <a:ext uri="{FF2B5EF4-FFF2-40B4-BE49-F238E27FC236}">
                <a16:creationId xmlns:a16="http://schemas.microsoft.com/office/drawing/2014/main" id="{AED4AF10-01D3-D657-FAF3-4EDC6A3C361C}"/>
              </a:ext>
            </a:extLst>
          </p:cNvPr>
          <p:cNvSpPr>
            <a:spLocks noGrp="1"/>
          </p:cNvSpPr>
          <p:nvPr>
            <p:ph type="body" idx="1"/>
          </p:nvPr>
        </p:nvSpPr>
        <p:spPr/>
        <p:txBody>
          <a:bodyPr/>
          <a:lstStyle/>
          <a:p>
            <a:r>
              <a:rPr lang="en-US" dirty="0"/>
              <a:t>Share the Stuff</a:t>
            </a:r>
          </a:p>
        </p:txBody>
      </p:sp>
    </p:spTree>
    <p:extLst>
      <p:ext uri="{BB962C8B-B14F-4D97-AF65-F5344CB8AC3E}">
        <p14:creationId xmlns:p14="http://schemas.microsoft.com/office/powerpoint/2010/main" val="3661730152"/>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1A130-E6C4-59AD-C4D9-A7C29A1A5F4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72D18E7-77C0-3E5D-2C44-90D2121D90F1}"/>
              </a:ext>
            </a:extLst>
          </p:cNvPr>
          <p:cNvSpPr>
            <a:spLocks noGrp="1"/>
          </p:cNvSpPr>
          <p:nvPr>
            <p:ph type="title"/>
          </p:nvPr>
        </p:nvSpPr>
        <p:spPr/>
        <p:txBody>
          <a:bodyPr/>
          <a:lstStyle/>
          <a:p>
            <a:r>
              <a:rPr lang="en-US" dirty="0"/>
              <a:t>What problems does Flyweight Pattern Help Solve?</a:t>
            </a:r>
          </a:p>
        </p:txBody>
      </p:sp>
      <p:sp>
        <p:nvSpPr>
          <p:cNvPr id="5" name="Content Placeholder 4">
            <a:extLst>
              <a:ext uri="{FF2B5EF4-FFF2-40B4-BE49-F238E27FC236}">
                <a16:creationId xmlns:a16="http://schemas.microsoft.com/office/drawing/2014/main" id="{BECB8D3A-1059-0F8D-F0FE-F0D89FF17454}"/>
              </a:ext>
            </a:extLst>
          </p:cNvPr>
          <p:cNvSpPr>
            <a:spLocks noGrp="1"/>
          </p:cNvSpPr>
          <p:nvPr>
            <p:ph idx="1"/>
          </p:nvPr>
        </p:nvSpPr>
        <p:spPr/>
        <p:txBody>
          <a:bodyPr/>
          <a:lstStyle/>
          <a:p>
            <a:r>
              <a:rPr lang="en-US" dirty="0"/>
              <a:t>Using many instances of an object while keeping code running Smoothly.</a:t>
            </a:r>
          </a:p>
        </p:txBody>
      </p:sp>
    </p:spTree>
    <p:extLst>
      <p:ext uri="{BB962C8B-B14F-4D97-AF65-F5344CB8AC3E}">
        <p14:creationId xmlns:p14="http://schemas.microsoft.com/office/powerpoint/2010/main" val="23389095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BE561B-AC76-3B0A-D4D3-95C27FC71D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0C94E-2B78-A22C-AF74-90F9E4702A65}"/>
              </a:ext>
            </a:extLst>
          </p:cNvPr>
          <p:cNvSpPr>
            <a:spLocks noGrp="1"/>
          </p:cNvSpPr>
          <p:nvPr>
            <p:ph type="title"/>
          </p:nvPr>
        </p:nvSpPr>
        <p:spPr>
          <a:xfrm>
            <a:off x="685800" y="3139853"/>
            <a:ext cx="10131427" cy="1468800"/>
          </a:xfrm>
        </p:spPr>
        <p:txBody>
          <a:bodyPr/>
          <a:lstStyle/>
          <a:p>
            <a:r>
              <a:rPr lang="en-US" dirty="0"/>
              <a:t>Flyweight Pattern Defined</a:t>
            </a:r>
          </a:p>
        </p:txBody>
      </p:sp>
      <p:sp>
        <p:nvSpPr>
          <p:cNvPr id="3" name="Text Placeholder 2">
            <a:extLst>
              <a:ext uri="{FF2B5EF4-FFF2-40B4-BE49-F238E27FC236}">
                <a16:creationId xmlns:a16="http://schemas.microsoft.com/office/drawing/2014/main" id="{13454724-7F87-58F8-88C3-50C0D7F23A0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72581038"/>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04B6D-6D09-6772-53BF-6D46739DC53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6B2008-4AEC-27F0-D935-DD6FE1BB0C2C}"/>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97C2FDBF-3A77-5B01-6511-FBE9EA98C1D0}"/>
              </a:ext>
            </a:extLst>
          </p:cNvPr>
          <p:cNvSpPr>
            <a:spLocks noGrp="1"/>
          </p:cNvSpPr>
          <p:nvPr>
            <p:ph type="body" sz="half" idx="2"/>
          </p:nvPr>
        </p:nvSpPr>
        <p:spPr/>
        <p:txBody>
          <a:bodyPr>
            <a:normAutofit/>
          </a:bodyPr>
          <a:lstStyle/>
          <a:p>
            <a:r>
              <a:rPr lang="en-US" dirty="0"/>
              <a:t>“</a:t>
            </a:r>
            <a:r>
              <a:rPr lang="en-US" b="0" i="0" dirty="0">
                <a:solidFill>
                  <a:srgbClr val="FFFFFF"/>
                </a:solidFill>
                <a:effectLst/>
                <a:latin typeface="Nunito" panose="020F0502020204030204" pitchFamily="2" charset="0"/>
              </a:rPr>
              <a:t>Use sharing to support large numbers of fine-grained objects </a:t>
            </a:r>
            <a:r>
              <a:rPr lang="en-US" b="0" i="0" dirty="0" err="1">
                <a:solidFill>
                  <a:srgbClr val="FFFFFF"/>
                </a:solidFill>
                <a:effectLst/>
                <a:latin typeface="Nunito" panose="020F0502020204030204" pitchFamily="2" charset="0"/>
              </a:rPr>
              <a:t>efficently</a:t>
            </a:r>
            <a:r>
              <a:rPr lang="en-US" b="0" i="0" dirty="0">
                <a:solidFill>
                  <a:srgbClr val="FFFFFF"/>
                </a:solidFill>
                <a:effectLst/>
                <a:latin typeface="Nunito" panose="020F0502020204030204" pitchFamily="2" charset="0"/>
              </a:rPr>
              <a:t>.</a:t>
            </a:r>
            <a:r>
              <a:rPr lang="en-US" dirty="0"/>
              <a:t>”</a:t>
            </a:r>
          </a:p>
        </p:txBody>
      </p:sp>
      <p:sp>
        <p:nvSpPr>
          <p:cNvPr id="3" name="Content Placeholder 2">
            <a:extLst>
              <a:ext uri="{FF2B5EF4-FFF2-40B4-BE49-F238E27FC236}">
                <a16:creationId xmlns:a16="http://schemas.microsoft.com/office/drawing/2014/main" id="{DB261D0A-344B-A15C-3DD0-29C2AF35D87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535252660"/>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35E6A-D648-6C7E-C596-DFC9CC34098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48AB026-A5E6-4EDD-436F-E9AF024442D9}"/>
              </a:ext>
            </a:extLst>
          </p:cNvPr>
          <p:cNvSpPr>
            <a:spLocks noGrp="1"/>
          </p:cNvSpPr>
          <p:nvPr>
            <p:ph type="title"/>
          </p:nvPr>
        </p:nvSpPr>
        <p:spPr/>
        <p:txBody>
          <a:bodyPr/>
          <a:lstStyle/>
          <a:p>
            <a:r>
              <a:rPr lang="en-US" dirty="0"/>
              <a:t>Elements of a Flyweight Design Pattern</a:t>
            </a:r>
          </a:p>
        </p:txBody>
      </p:sp>
      <p:sp>
        <p:nvSpPr>
          <p:cNvPr id="6" name="Content Placeholder 5">
            <a:extLst>
              <a:ext uri="{FF2B5EF4-FFF2-40B4-BE49-F238E27FC236}">
                <a16:creationId xmlns:a16="http://schemas.microsoft.com/office/drawing/2014/main" id="{1E425E70-0E36-3416-6339-58E05DDCA38A}"/>
              </a:ext>
            </a:extLst>
          </p:cNvPr>
          <p:cNvSpPr>
            <a:spLocks noGrp="1"/>
          </p:cNvSpPr>
          <p:nvPr>
            <p:ph idx="1"/>
          </p:nvPr>
        </p:nvSpPr>
        <p:spPr/>
        <p:txBody>
          <a:bodyPr/>
          <a:lstStyle/>
          <a:p>
            <a:pPr rtl="0"/>
            <a:r>
              <a:rPr lang="en-US" b="1" dirty="0"/>
              <a:t>Flyweight Interface: represents the objects to be shared.</a:t>
            </a:r>
          </a:p>
          <a:p>
            <a:pPr rtl="0"/>
            <a:r>
              <a:rPr lang="en-US" b="1" dirty="0"/>
              <a:t>Concrete Flyweight:  Implements and shares Intrinsic State</a:t>
            </a:r>
          </a:p>
          <a:p>
            <a:pPr rtl="0"/>
            <a:r>
              <a:rPr lang="en-US" b="1" dirty="0"/>
              <a:t>Flyweight Factory:  Manages a pool of Flyweight objects in a way that maximizes reuse.</a:t>
            </a:r>
          </a:p>
          <a:p>
            <a:pPr rtl="0"/>
            <a:r>
              <a:rPr lang="en-US" b="1" dirty="0"/>
              <a:t>Client : The code that consumes and uses the flyweight</a:t>
            </a:r>
            <a:endParaRPr lang="en-US" dirty="0"/>
          </a:p>
        </p:txBody>
      </p:sp>
    </p:spTree>
    <p:extLst>
      <p:ext uri="{BB962C8B-B14F-4D97-AF65-F5344CB8AC3E}">
        <p14:creationId xmlns:p14="http://schemas.microsoft.com/office/powerpoint/2010/main" val="2629031286"/>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1C13A-0937-2BBE-6E5A-3CAB45F330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0EA954-2287-7F5B-A85C-9099A113C1BA}"/>
              </a:ext>
            </a:extLst>
          </p:cNvPr>
          <p:cNvSpPr>
            <a:spLocks noGrp="1"/>
          </p:cNvSpPr>
          <p:nvPr>
            <p:ph type="title"/>
          </p:nvPr>
        </p:nvSpPr>
        <p:spPr/>
        <p:txBody>
          <a:bodyPr/>
          <a:lstStyle/>
          <a:p>
            <a:r>
              <a:rPr lang="en-US" dirty="0"/>
              <a:t>Benefits of a Flyweight Design Pattern</a:t>
            </a:r>
          </a:p>
        </p:txBody>
      </p:sp>
      <p:sp>
        <p:nvSpPr>
          <p:cNvPr id="3" name="Content Placeholder 2">
            <a:extLst>
              <a:ext uri="{FF2B5EF4-FFF2-40B4-BE49-F238E27FC236}">
                <a16:creationId xmlns:a16="http://schemas.microsoft.com/office/drawing/2014/main" id="{07D7F0AA-D7F8-F867-208C-FABA0574FFD2}"/>
              </a:ext>
            </a:extLst>
          </p:cNvPr>
          <p:cNvSpPr>
            <a:spLocks noGrp="1"/>
          </p:cNvSpPr>
          <p:nvPr>
            <p:ph idx="1"/>
          </p:nvPr>
        </p:nvSpPr>
        <p:spPr/>
        <p:txBody>
          <a:bodyPr/>
          <a:lstStyle/>
          <a:p>
            <a:pPr rtl="0"/>
            <a:r>
              <a:rPr lang="en-US" b="1" dirty="0"/>
              <a:t>Smaller memory footprint</a:t>
            </a:r>
          </a:p>
          <a:p>
            <a:pPr rtl="0"/>
            <a:r>
              <a:rPr lang="en-US" b="1" dirty="0"/>
              <a:t>Update across common objects</a:t>
            </a:r>
            <a:endParaRPr lang="en-US" dirty="0"/>
          </a:p>
          <a:p>
            <a:pPr rtl="0"/>
            <a:endParaRPr lang="en-US" dirty="0"/>
          </a:p>
          <a:p>
            <a:pPr marL="0" indent="0">
              <a:buNone/>
            </a:pPr>
            <a:r>
              <a:rPr lang="en-US" dirty="0"/>
              <a:t>.</a:t>
            </a:r>
          </a:p>
        </p:txBody>
      </p:sp>
    </p:spTree>
    <p:extLst>
      <p:ext uri="{BB962C8B-B14F-4D97-AF65-F5344CB8AC3E}">
        <p14:creationId xmlns:p14="http://schemas.microsoft.com/office/powerpoint/2010/main" val="2257108747"/>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1E718C-3258-D561-2FAD-9A547FE09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D899CF-A7D9-D9BB-20F8-BB490AF9DB38}"/>
              </a:ext>
            </a:extLst>
          </p:cNvPr>
          <p:cNvSpPr>
            <a:spLocks noGrp="1"/>
          </p:cNvSpPr>
          <p:nvPr>
            <p:ph type="title"/>
          </p:nvPr>
        </p:nvSpPr>
        <p:spPr/>
        <p:txBody>
          <a:bodyPr/>
          <a:lstStyle/>
          <a:p>
            <a:r>
              <a:rPr lang="en-US" dirty="0"/>
              <a:t>Down sides of A Flyweight Design Pattern</a:t>
            </a:r>
          </a:p>
        </p:txBody>
      </p:sp>
      <p:sp>
        <p:nvSpPr>
          <p:cNvPr id="3" name="Content Placeholder 2">
            <a:extLst>
              <a:ext uri="{FF2B5EF4-FFF2-40B4-BE49-F238E27FC236}">
                <a16:creationId xmlns:a16="http://schemas.microsoft.com/office/drawing/2014/main" id="{F99E84BA-F49B-A9FC-EEF6-813ADD3D0A8A}"/>
              </a:ext>
            </a:extLst>
          </p:cNvPr>
          <p:cNvSpPr>
            <a:spLocks noGrp="1"/>
          </p:cNvSpPr>
          <p:nvPr>
            <p:ph idx="1"/>
          </p:nvPr>
        </p:nvSpPr>
        <p:spPr/>
        <p:txBody>
          <a:bodyPr/>
          <a:lstStyle/>
          <a:p>
            <a:pPr rtl="0">
              <a:buFont typeface="Arial" panose="020B0604020202020204" pitchFamily="34" charset="0"/>
              <a:buChar char="•"/>
            </a:pPr>
            <a:r>
              <a:rPr lang="en-US" b="1" dirty="0"/>
              <a:t>Often Increased processer usage.</a:t>
            </a:r>
          </a:p>
          <a:p>
            <a:pPr rtl="0">
              <a:buFont typeface="Arial" panose="020B0604020202020204" pitchFamily="34" charset="0"/>
              <a:buChar char="•"/>
            </a:pPr>
            <a:r>
              <a:rPr lang="en-US" b="1" dirty="0"/>
              <a:t>Everything is updated with the flyweight object as it pertains to that flyweight objects.  They can not be individual.</a:t>
            </a:r>
            <a:endParaRPr lang="en-US" dirty="0"/>
          </a:p>
        </p:txBody>
      </p:sp>
    </p:spTree>
    <p:extLst>
      <p:ext uri="{BB962C8B-B14F-4D97-AF65-F5344CB8AC3E}">
        <p14:creationId xmlns:p14="http://schemas.microsoft.com/office/powerpoint/2010/main" val="183598147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000E3-0480-0C9A-9F6F-EEA2893C33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319FD7-29F4-51F9-3D53-0C05F19F208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0F592494-D029-848A-8BD6-B98F059368AC}"/>
              </a:ext>
            </a:extLst>
          </p:cNvPr>
          <p:cNvSpPr>
            <a:spLocks noGrp="1"/>
          </p:cNvSpPr>
          <p:nvPr>
            <p:ph type="body" idx="1"/>
          </p:nvPr>
        </p:nvSpPr>
        <p:spPr/>
        <p:txBody>
          <a:bodyPr/>
          <a:lstStyle/>
          <a:p>
            <a:r>
              <a:rPr lang="en-US" dirty="0"/>
              <a:t>Flyweight</a:t>
            </a:r>
          </a:p>
        </p:txBody>
      </p:sp>
    </p:spTree>
    <p:extLst>
      <p:ext uri="{BB962C8B-B14F-4D97-AF65-F5344CB8AC3E}">
        <p14:creationId xmlns:p14="http://schemas.microsoft.com/office/powerpoint/2010/main" val="1850415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57503D-73A9-63A3-D2D9-3F6B5AB1A6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C6C54F-3175-4BA7-4FB8-F4DC95A67B06}"/>
              </a:ext>
            </a:extLst>
          </p:cNvPr>
          <p:cNvSpPr>
            <a:spLocks noGrp="1"/>
          </p:cNvSpPr>
          <p:nvPr>
            <p:ph type="title"/>
          </p:nvPr>
        </p:nvSpPr>
        <p:spPr>
          <a:xfrm>
            <a:off x="810986" y="1392695"/>
            <a:ext cx="10131427" cy="1468800"/>
          </a:xfrm>
        </p:spPr>
        <p:txBody>
          <a:bodyPr/>
          <a:lstStyle/>
          <a:p>
            <a:r>
              <a:rPr lang="en-US" dirty="0"/>
              <a:t>Factory Design Pattern</a:t>
            </a:r>
          </a:p>
        </p:txBody>
      </p:sp>
      <p:sp>
        <p:nvSpPr>
          <p:cNvPr id="5" name="Text Placeholder 4">
            <a:extLst>
              <a:ext uri="{FF2B5EF4-FFF2-40B4-BE49-F238E27FC236}">
                <a16:creationId xmlns:a16="http://schemas.microsoft.com/office/drawing/2014/main" id="{AD706448-5F97-08EB-4A2D-9C3749001DE6}"/>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283560077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A89BE-5F1D-0836-157A-E6BE8CF9867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680A605-D9FF-8963-D5AA-E10A8B6AA898}"/>
              </a:ext>
            </a:extLst>
          </p:cNvPr>
          <p:cNvSpPr>
            <a:spLocks noGrp="1"/>
          </p:cNvSpPr>
          <p:nvPr>
            <p:ph type="title"/>
          </p:nvPr>
        </p:nvSpPr>
        <p:spPr/>
        <p:txBody>
          <a:bodyPr/>
          <a:lstStyle/>
          <a:p>
            <a:r>
              <a:rPr lang="en-US" dirty="0"/>
              <a:t>Flyweight pattern and S.O.L.I.D.</a:t>
            </a:r>
          </a:p>
        </p:txBody>
      </p:sp>
      <p:sp>
        <p:nvSpPr>
          <p:cNvPr id="5" name="Content Placeholder 4">
            <a:extLst>
              <a:ext uri="{FF2B5EF4-FFF2-40B4-BE49-F238E27FC236}">
                <a16:creationId xmlns:a16="http://schemas.microsoft.com/office/drawing/2014/main" id="{7C7AE9C5-2BCC-491F-0D4A-70B8AC88CED7}"/>
              </a:ext>
            </a:extLst>
          </p:cNvPr>
          <p:cNvSpPr>
            <a:spLocks noGrp="1"/>
          </p:cNvSpPr>
          <p:nvPr>
            <p:ph idx="1"/>
          </p:nvPr>
        </p:nvSpPr>
        <p:spPr/>
        <p:txBody>
          <a:bodyPr/>
          <a:lstStyle/>
          <a:p>
            <a:r>
              <a:rPr lang="en-US" dirty="0"/>
              <a:t>S.  Separates intrinsic state across multiple objects from individual implementations. </a:t>
            </a:r>
          </a:p>
          <a:p>
            <a:r>
              <a:rPr lang="en-US" dirty="0"/>
              <a:t>O.   You can extend with new flyweights without having to implement new clients.</a:t>
            </a:r>
          </a:p>
          <a:p>
            <a:r>
              <a:rPr lang="en-US" dirty="0"/>
              <a:t>L. Flyweights should be able to be used interchangeably</a:t>
            </a:r>
          </a:p>
          <a:p>
            <a:r>
              <a:rPr lang="en-US" dirty="0"/>
              <a:t>I.  Promotes ISP by using small interfaces for groups of intrinsic information.</a:t>
            </a:r>
          </a:p>
          <a:p>
            <a:r>
              <a:rPr lang="en-US" dirty="0"/>
              <a:t>D. Use a factory to create objects.</a:t>
            </a:r>
          </a:p>
        </p:txBody>
      </p:sp>
    </p:spTree>
    <p:extLst>
      <p:ext uri="{BB962C8B-B14F-4D97-AF65-F5344CB8AC3E}">
        <p14:creationId xmlns:p14="http://schemas.microsoft.com/office/powerpoint/2010/main" val="259125935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F1436-F5E7-D5A0-27C6-699CB9D58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DE212F-19AF-3D70-EF96-501DA73863DB}"/>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A312D11-2899-8D0A-B102-3102CD5A514F}"/>
              </a:ext>
            </a:extLst>
          </p:cNvPr>
          <p:cNvSpPr>
            <a:spLocks noGrp="1"/>
          </p:cNvSpPr>
          <p:nvPr>
            <p:ph type="body" idx="1"/>
          </p:nvPr>
        </p:nvSpPr>
        <p:spPr>
          <a:xfrm>
            <a:off x="685799" y="4624981"/>
            <a:ext cx="10131428" cy="860400"/>
          </a:xfrm>
        </p:spPr>
        <p:txBody>
          <a:bodyPr/>
          <a:lstStyle/>
          <a:p>
            <a:r>
              <a:rPr lang="en-US" dirty="0"/>
              <a:t>Flyweight pattern</a:t>
            </a:r>
          </a:p>
        </p:txBody>
      </p:sp>
    </p:spTree>
    <p:extLst>
      <p:ext uri="{BB962C8B-B14F-4D97-AF65-F5344CB8AC3E}">
        <p14:creationId xmlns:p14="http://schemas.microsoft.com/office/powerpoint/2010/main" val="363648058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AFB2BB-BE41-43F2-8E4A-ABD5CA675B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1FE784-EB2E-7D35-2BB8-BF4CD379F7BE}"/>
              </a:ext>
            </a:extLst>
          </p:cNvPr>
          <p:cNvSpPr>
            <a:spLocks noGrp="1"/>
          </p:cNvSpPr>
          <p:nvPr>
            <p:ph type="title"/>
          </p:nvPr>
        </p:nvSpPr>
        <p:spPr/>
        <p:txBody>
          <a:bodyPr/>
          <a:lstStyle/>
          <a:p>
            <a:r>
              <a:rPr lang="en-US" dirty="0"/>
              <a:t>What are some Scenarios where The Flyweight Pattern Might be Useful? </a:t>
            </a:r>
          </a:p>
        </p:txBody>
      </p:sp>
      <p:sp>
        <p:nvSpPr>
          <p:cNvPr id="3" name="Text Placeholder 2">
            <a:extLst>
              <a:ext uri="{FF2B5EF4-FFF2-40B4-BE49-F238E27FC236}">
                <a16:creationId xmlns:a16="http://schemas.microsoft.com/office/drawing/2014/main" id="{55D95E88-4C03-825C-1AEC-A553A919A5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40459365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09DC53-1A9E-9FE6-A7AE-FD407AE4F7E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7F8336C-FBF8-C325-9039-E59669435611}"/>
              </a:ext>
            </a:extLst>
          </p:cNvPr>
          <p:cNvSpPr>
            <a:spLocks noGrp="1"/>
          </p:cNvSpPr>
          <p:nvPr>
            <p:ph type="title"/>
          </p:nvPr>
        </p:nvSpPr>
        <p:spPr/>
        <p:txBody>
          <a:bodyPr/>
          <a:lstStyle/>
          <a:p>
            <a:r>
              <a:rPr lang="en-US" dirty="0"/>
              <a:t>Scenarios where The Flyweight pattern is often Used</a:t>
            </a:r>
          </a:p>
        </p:txBody>
      </p:sp>
      <p:sp>
        <p:nvSpPr>
          <p:cNvPr id="5" name="Content Placeholder 4">
            <a:extLst>
              <a:ext uri="{FF2B5EF4-FFF2-40B4-BE49-F238E27FC236}">
                <a16:creationId xmlns:a16="http://schemas.microsoft.com/office/drawing/2014/main" id="{7CA5830B-0573-8F59-1022-D9C4BDCB9A23}"/>
              </a:ext>
            </a:extLst>
          </p:cNvPr>
          <p:cNvSpPr>
            <a:spLocks noGrp="1"/>
          </p:cNvSpPr>
          <p:nvPr>
            <p:ph idx="1"/>
          </p:nvPr>
        </p:nvSpPr>
        <p:spPr/>
        <p:txBody>
          <a:bodyPr/>
          <a:lstStyle/>
          <a:p>
            <a:pPr rtl="0">
              <a:buFont typeface="Arial" panose="020B0604020202020204" pitchFamily="34" charset="0"/>
              <a:buChar char="•"/>
            </a:pPr>
            <a:r>
              <a:rPr lang="en-US" dirty="0"/>
              <a:t>Real Time Strategy game.</a:t>
            </a:r>
          </a:p>
          <a:p>
            <a:pPr rtl="0">
              <a:buFont typeface="Arial" panose="020B0604020202020204" pitchFamily="34" charset="0"/>
              <a:buChar char="•"/>
            </a:pPr>
            <a:r>
              <a:rPr lang="en-US" dirty="0"/>
              <a:t>Text fonts in text editors.</a:t>
            </a:r>
          </a:p>
          <a:p>
            <a:pPr rtl="0">
              <a:buFont typeface="Arial" panose="020B0604020202020204" pitchFamily="34" charset="0"/>
              <a:buChar char="•"/>
            </a:pPr>
            <a:r>
              <a:rPr lang="en-US" dirty="0"/>
              <a:t>In GUI.</a:t>
            </a:r>
          </a:p>
          <a:p>
            <a:pPr marL="0" indent="0">
              <a:buNone/>
            </a:pPr>
            <a:endParaRPr lang="en-US" dirty="0"/>
          </a:p>
        </p:txBody>
      </p:sp>
    </p:spTree>
    <p:extLst>
      <p:ext uri="{BB962C8B-B14F-4D97-AF65-F5344CB8AC3E}">
        <p14:creationId xmlns:p14="http://schemas.microsoft.com/office/powerpoint/2010/main" val="383753833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4F224-9CA0-40F7-4C71-07BC8311B6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C175D4-9CD0-7A36-1D62-4328D284FC80}"/>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E8DFC4C-BB07-DE3F-7C40-30C0CE1DABE7}"/>
              </a:ext>
            </a:extLst>
          </p:cNvPr>
          <p:cNvSpPr>
            <a:spLocks noGrp="1"/>
          </p:cNvSpPr>
          <p:nvPr>
            <p:ph type="body" idx="1"/>
          </p:nvPr>
        </p:nvSpPr>
        <p:spPr/>
        <p:txBody>
          <a:bodyPr/>
          <a:lstStyle/>
          <a:p>
            <a:r>
              <a:rPr lang="en-US" dirty="0"/>
              <a:t>Flyweight Pattern</a:t>
            </a:r>
          </a:p>
        </p:txBody>
      </p:sp>
    </p:spTree>
    <p:extLst>
      <p:ext uri="{BB962C8B-B14F-4D97-AF65-F5344CB8AC3E}">
        <p14:creationId xmlns:p14="http://schemas.microsoft.com/office/powerpoint/2010/main" val="269308551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114F99-6E95-7E0A-B035-939532BFA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C3387-F7CE-5DE1-9ED7-AF7744F2BE1D}"/>
              </a:ext>
            </a:extLst>
          </p:cNvPr>
          <p:cNvSpPr>
            <a:spLocks noGrp="1"/>
          </p:cNvSpPr>
          <p:nvPr>
            <p:ph type="title"/>
          </p:nvPr>
        </p:nvSpPr>
        <p:spPr/>
        <p:txBody>
          <a:bodyPr/>
          <a:lstStyle/>
          <a:p>
            <a:r>
              <a:rPr lang="en-US" dirty="0"/>
              <a:t>Implementing a Flyweight Pattern in Code</a:t>
            </a:r>
          </a:p>
        </p:txBody>
      </p:sp>
      <p:sp>
        <p:nvSpPr>
          <p:cNvPr id="3" name="Text Placeholder 2">
            <a:extLst>
              <a:ext uri="{FF2B5EF4-FFF2-40B4-BE49-F238E27FC236}">
                <a16:creationId xmlns:a16="http://schemas.microsoft.com/office/drawing/2014/main" id="{E2B8EDC6-6887-0858-D44A-03A65ED239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658734251"/>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FDFA8F-E409-84CA-6475-012EAC4AC5F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CD059EF-94EE-F6D8-3A5E-0B6B8CF526F9}"/>
              </a:ext>
            </a:extLst>
          </p:cNvPr>
          <p:cNvSpPr>
            <a:spLocks noGrp="1"/>
          </p:cNvSpPr>
          <p:nvPr>
            <p:ph type="title"/>
          </p:nvPr>
        </p:nvSpPr>
        <p:spPr>
          <a:xfrm>
            <a:off x="810986" y="1392695"/>
            <a:ext cx="10131427" cy="1468800"/>
          </a:xfrm>
        </p:spPr>
        <p:txBody>
          <a:bodyPr/>
          <a:lstStyle/>
          <a:p>
            <a:r>
              <a:rPr lang="en-US" dirty="0"/>
              <a:t>Decorator Design Pattern</a:t>
            </a:r>
          </a:p>
        </p:txBody>
      </p:sp>
      <p:sp>
        <p:nvSpPr>
          <p:cNvPr id="5" name="Text Placeholder 4">
            <a:extLst>
              <a:ext uri="{FF2B5EF4-FFF2-40B4-BE49-F238E27FC236}">
                <a16:creationId xmlns:a16="http://schemas.microsoft.com/office/drawing/2014/main" id="{60CB597A-F787-17EA-BA4E-F3AEC8BCAF51}"/>
              </a:ext>
            </a:extLst>
          </p:cNvPr>
          <p:cNvSpPr>
            <a:spLocks noGrp="1"/>
          </p:cNvSpPr>
          <p:nvPr>
            <p:ph type="body" idx="1"/>
          </p:nvPr>
        </p:nvSpPr>
        <p:spPr/>
        <p:txBody>
          <a:bodyPr/>
          <a:lstStyle/>
          <a:p>
            <a:r>
              <a:rPr lang="en-US" dirty="0"/>
              <a:t>It is beginning to look a lot like Christmas</a:t>
            </a:r>
          </a:p>
        </p:txBody>
      </p:sp>
    </p:spTree>
    <p:extLst>
      <p:ext uri="{BB962C8B-B14F-4D97-AF65-F5344CB8AC3E}">
        <p14:creationId xmlns:p14="http://schemas.microsoft.com/office/powerpoint/2010/main" val="348104424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F5C3C0-8E4A-D1A5-4DDF-557CB20E1C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F4623E-559E-8DC4-651D-B64C095323B6}"/>
              </a:ext>
            </a:extLst>
          </p:cNvPr>
          <p:cNvSpPr>
            <a:spLocks noGrp="1"/>
          </p:cNvSpPr>
          <p:nvPr>
            <p:ph type="title"/>
          </p:nvPr>
        </p:nvSpPr>
        <p:spPr/>
        <p:txBody>
          <a:bodyPr/>
          <a:lstStyle/>
          <a:p>
            <a:r>
              <a:rPr lang="en-US" dirty="0"/>
              <a:t>Decorator problem space</a:t>
            </a:r>
          </a:p>
        </p:txBody>
      </p:sp>
      <p:sp>
        <p:nvSpPr>
          <p:cNvPr id="3" name="Text Placeholder 2">
            <a:extLst>
              <a:ext uri="{FF2B5EF4-FFF2-40B4-BE49-F238E27FC236}">
                <a16:creationId xmlns:a16="http://schemas.microsoft.com/office/drawing/2014/main" id="{C8AF42DE-7938-0A9B-CB7C-D5AF3FE8B36F}"/>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6786854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833A91-0F54-3DDD-DC62-D7BF9BBA3AC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2E6AA88-50A7-60C9-76BF-A7A114EC8615}"/>
              </a:ext>
            </a:extLst>
          </p:cNvPr>
          <p:cNvSpPr>
            <a:spLocks noGrp="1"/>
          </p:cNvSpPr>
          <p:nvPr>
            <p:ph type="title"/>
          </p:nvPr>
        </p:nvSpPr>
        <p:spPr/>
        <p:txBody>
          <a:bodyPr/>
          <a:lstStyle/>
          <a:p>
            <a:r>
              <a:rPr lang="en-US" dirty="0"/>
              <a:t>What problems does Decorator Pattern Help Solve?</a:t>
            </a:r>
          </a:p>
        </p:txBody>
      </p:sp>
      <p:sp>
        <p:nvSpPr>
          <p:cNvPr id="5" name="Content Placeholder 4">
            <a:extLst>
              <a:ext uri="{FF2B5EF4-FFF2-40B4-BE49-F238E27FC236}">
                <a16:creationId xmlns:a16="http://schemas.microsoft.com/office/drawing/2014/main" id="{A7A722C8-53C5-62CD-003A-B9A5D015E34C}"/>
              </a:ext>
            </a:extLst>
          </p:cNvPr>
          <p:cNvSpPr>
            <a:spLocks noGrp="1"/>
          </p:cNvSpPr>
          <p:nvPr>
            <p:ph idx="1"/>
          </p:nvPr>
        </p:nvSpPr>
        <p:spPr/>
        <p:txBody>
          <a:bodyPr/>
          <a:lstStyle/>
          <a:p>
            <a:r>
              <a:rPr lang="en-US" dirty="0"/>
              <a:t>Adding new functionality to existing objects that can not be modified.</a:t>
            </a:r>
          </a:p>
        </p:txBody>
      </p:sp>
    </p:spTree>
    <p:extLst>
      <p:ext uri="{BB962C8B-B14F-4D97-AF65-F5344CB8AC3E}">
        <p14:creationId xmlns:p14="http://schemas.microsoft.com/office/powerpoint/2010/main" val="126997667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ACAC8B-4B39-884D-AB83-3E60CBD69B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0BA2C8-CD8B-3921-AC2D-4DEA69015D8E}"/>
              </a:ext>
            </a:extLst>
          </p:cNvPr>
          <p:cNvSpPr>
            <a:spLocks noGrp="1"/>
          </p:cNvSpPr>
          <p:nvPr>
            <p:ph type="title"/>
          </p:nvPr>
        </p:nvSpPr>
        <p:spPr>
          <a:xfrm>
            <a:off x="685800" y="3139853"/>
            <a:ext cx="10131427" cy="1468800"/>
          </a:xfrm>
        </p:spPr>
        <p:txBody>
          <a:bodyPr/>
          <a:lstStyle/>
          <a:p>
            <a:r>
              <a:rPr lang="en-US" dirty="0"/>
              <a:t>Decorator Pattern Defined</a:t>
            </a:r>
          </a:p>
        </p:txBody>
      </p:sp>
      <p:sp>
        <p:nvSpPr>
          <p:cNvPr id="3" name="Text Placeholder 2">
            <a:extLst>
              <a:ext uri="{FF2B5EF4-FFF2-40B4-BE49-F238E27FC236}">
                <a16:creationId xmlns:a16="http://schemas.microsoft.com/office/drawing/2014/main" id="{4259E811-3E72-1CB8-E87B-4C5E716E65EA}"/>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303733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9D3D7-1A81-9766-C48E-872CEE594BD1}"/>
              </a:ext>
            </a:extLst>
          </p:cNvPr>
          <p:cNvSpPr>
            <a:spLocks noGrp="1"/>
          </p:cNvSpPr>
          <p:nvPr>
            <p:ph type="title"/>
          </p:nvPr>
        </p:nvSpPr>
        <p:spPr/>
        <p:txBody>
          <a:bodyPr/>
          <a:lstStyle/>
          <a:p>
            <a:r>
              <a:rPr lang="en-US" dirty="0"/>
              <a:t>Factory problem space</a:t>
            </a:r>
          </a:p>
        </p:txBody>
      </p:sp>
      <p:sp>
        <p:nvSpPr>
          <p:cNvPr id="3" name="Text Placeholder 2">
            <a:extLst>
              <a:ext uri="{FF2B5EF4-FFF2-40B4-BE49-F238E27FC236}">
                <a16:creationId xmlns:a16="http://schemas.microsoft.com/office/drawing/2014/main" id="{173BE366-279E-48D9-9CD4-39D81F2A28DC}"/>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653372183"/>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CCFFC-2C72-BC49-5362-9DC529F0D3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39D562-60D7-D5B5-C8A5-68AE2BDB96D2}"/>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F05872E4-5538-DDB4-4B05-592490B9BBD9}"/>
              </a:ext>
            </a:extLst>
          </p:cNvPr>
          <p:cNvSpPr>
            <a:spLocks noGrp="1"/>
          </p:cNvSpPr>
          <p:nvPr>
            <p:ph type="body" sz="half" idx="2"/>
          </p:nvPr>
        </p:nvSpPr>
        <p:spPr/>
        <p:txBody>
          <a:bodyPr/>
          <a:lstStyle/>
          <a:p>
            <a:r>
              <a:rPr lang="en-US" dirty="0"/>
              <a:t>“Attach additional responsibilities to an object dynamically.  Decorators provide a flexible alternative to subclassing for extending functionality”</a:t>
            </a:r>
          </a:p>
        </p:txBody>
      </p:sp>
      <p:sp>
        <p:nvSpPr>
          <p:cNvPr id="3" name="Content Placeholder 2">
            <a:extLst>
              <a:ext uri="{FF2B5EF4-FFF2-40B4-BE49-F238E27FC236}">
                <a16:creationId xmlns:a16="http://schemas.microsoft.com/office/drawing/2014/main" id="{790D2FED-B2D2-2763-5EAB-6EF25965D6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9999245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0E0E4E-EF6E-522B-0679-592F54CD170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E406A73-65C2-CBEE-F0F8-0136AB8078AB}"/>
              </a:ext>
            </a:extLst>
          </p:cNvPr>
          <p:cNvSpPr>
            <a:spLocks noGrp="1"/>
          </p:cNvSpPr>
          <p:nvPr>
            <p:ph type="title"/>
          </p:nvPr>
        </p:nvSpPr>
        <p:spPr/>
        <p:txBody>
          <a:bodyPr/>
          <a:lstStyle/>
          <a:p>
            <a:r>
              <a:rPr lang="en-US" dirty="0"/>
              <a:t>Elements of a Decorator Design Pattern</a:t>
            </a:r>
          </a:p>
        </p:txBody>
      </p:sp>
      <p:sp>
        <p:nvSpPr>
          <p:cNvPr id="6" name="Content Placeholder 5">
            <a:extLst>
              <a:ext uri="{FF2B5EF4-FFF2-40B4-BE49-F238E27FC236}">
                <a16:creationId xmlns:a16="http://schemas.microsoft.com/office/drawing/2014/main" id="{A967F0A3-3B53-DAB8-D799-6C52483C4AF2}"/>
              </a:ext>
            </a:extLst>
          </p:cNvPr>
          <p:cNvSpPr>
            <a:spLocks noGrp="1"/>
          </p:cNvSpPr>
          <p:nvPr>
            <p:ph idx="1"/>
          </p:nvPr>
        </p:nvSpPr>
        <p:spPr/>
        <p:txBody>
          <a:bodyPr/>
          <a:lstStyle/>
          <a:p>
            <a:pPr rtl="0"/>
            <a:r>
              <a:rPr lang="en-US" b="1" dirty="0"/>
              <a:t>Component</a:t>
            </a:r>
            <a:r>
              <a:rPr lang="en-US" dirty="0"/>
              <a:t>: </a:t>
            </a:r>
          </a:p>
          <a:p>
            <a:pPr rtl="0"/>
            <a:r>
              <a:rPr lang="en-US" b="1" dirty="0" err="1"/>
              <a:t>ConcreteComponet</a:t>
            </a:r>
            <a:r>
              <a:rPr lang="en-US" dirty="0"/>
              <a:t>:</a:t>
            </a:r>
          </a:p>
          <a:p>
            <a:pPr rtl="0"/>
            <a:r>
              <a:rPr lang="en-US" b="1" dirty="0"/>
              <a:t>Decorator</a:t>
            </a:r>
            <a:r>
              <a:rPr lang="en-US" dirty="0"/>
              <a:t>:</a:t>
            </a:r>
          </a:p>
          <a:p>
            <a:pPr rtl="0"/>
            <a:r>
              <a:rPr lang="en-US" b="1" dirty="0" err="1"/>
              <a:t>ConcreteDecorator</a:t>
            </a:r>
            <a:r>
              <a:rPr lang="en-US" dirty="0"/>
              <a:t>:</a:t>
            </a:r>
          </a:p>
        </p:txBody>
      </p:sp>
    </p:spTree>
    <p:extLst>
      <p:ext uri="{BB962C8B-B14F-4D97-AF65-F5344CB8AC3E}">
        <p14:creationId xmlns:p14="http://schemas.microsoft.com/office/powerpoint/2010/main" val="3468291226"/>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2D907D-4E61-3457-4563-8D417ED876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3484FB-3E5E-008E-5406-1F23706A8944}"/>
              </a:ext>
            </a:extLst>
          </p:cNvPr>
          <p:cNvSpPr>
            <a:spLocks noGrp="1"/>
          </p:cNvSpPr>
          <p:nvPr>
            <p:ph type="title"/>
          </p:nvPr>
        </p:nvSpPr>
        <p:spPr/>
        <p:txBody>
          <a:bodyPr/>
          <a:lstStyle/>
          <a:p>
            <a:r>
              <a:rPr lang="en-US" dirty="0"/>
              <a:t>Benefits of a Decorator Design Pattern</a:t>
            </a:r>
          </a:p>
        </p:txBody>
      </p:sp>
      <p:sp>
        <p:nvSpPr>
          <p:cNvPr id="3" name="Content Placeholder 2">
            <a:extLst>
              <a:ext uri="{FF2B5EF4-FFF2-40B4-BE49-F238E27FC236}">
                <a16:creationId xmlns:a16="http://schemas.microsoft.com/office/drawing/2014/main" id="{085B440D-331E-43C0-0396-B91631B286DA}"/>
              </a:ext>
            </a:extLst>
          </p:cNvPr>
          <p:cNvSpPr>
            <a:spLocks noGrp="1"/>
          </p:cNvSpPr>
          <p:nvPr>
            <p:ph idx="1"/>
          </p:nvPr>
        </p:nvSpPr>
        <p:spPr/>
        <p:txBody>
          <a:bodyPr/>
          <a:lstStyle/>
          <a:p>
            <a:pPr rtl="0"/>
            <a:r>
              <a:rPr lang="en-US" b="1" dirty="0"/>
              <a:t>Flexible Alternative to Subclassing.</a:t>
            </a:r>
          </a:p>
          <a:p>
            <a:pPr rtl="0"/>
            <a:r>
              <a:rPr lang="en-US" b="1" dirty="0"/>
              <a:t>Runtime behavior Modification</a:t>
            </a:r>
          </a:p>
          <a:p>
            <a:pPr rtl="0"/>
            <a:r>
              <a:rPr lang="en-US" b="1" dirty="0"/>
              <a:t>Promotes composition over inheritance</a:t>
            </a:r>
          </a:p>
          <a:p>
            <a:pPr rtl="0"/>
            <a:endParaRPr lang="en-US" b="1" dirty="0"/>
          </a:p>
        </p:txBody>
      </p:sp>
    </p:spTree>
    <p:extLst>
      <p:ext uri="{BB962C8B-B14F-4D97-AF65-F5344CB8AC3E}">
        <p14:creationId xmlns:p14="http://schemas.microsoft.com/office/powerpoint/2010/main" val="272964111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2A7782-0FFD-F448-8F64-038B7B14FE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722EFF-3CBA-9F82-E5EF-C5172276E791}"/>
              </a:ext>
            </a:extLst>
          </p:cNvPr>
          <p:cNvSpPr>
            <a:spLocks noGrp="1"/>
          </p:cNvSpPr>
          <p:nvPr>
            <p:ph type="title"/>
          </p:nvPr>
        </p:nvSpPr>
        <p:spPr/>
        <p:txBody>
          <a:bodyPr/>
          <a:lstStyle/>
          <a:p>
            <a:r>
              <a:rPr lang="en-US" dirty="0"/>
              <a:t>Down sides of A Decorator Design Pattern</a:t>
            </a:r>
          </a:p>
        </p:txBody>
      </p:sp>
      <p:sp>
        <p:nvSpPr>
          <p:cNvPr id="3" name="Content Placeholder 2">
            <a:extLst>
              <a:ext uri="{FF2B5EF4-FFF2-40B4-BE49-F238E27FC236}">
                <a16:creationId xmlns:a16="http://schemas.microsoft.com/office/drawing/2014/main" id="{F83662EB-74FE-2D0E-DABC-8A43D33FC42D}"/>
              </a:ext>
            </a:extLst>
          </p:cNvPr>
          <p:cNvSpPr>
            <a:spLocks noGrp="1"/>
          </p:cNvSpPr>
          <p:nvPr>
            <p:ph idx="1"/>
          </p:nvPr>
        </p:nvSpPr>
        <p:spPr/>
        <p:txBody>
          <a:bodyPr/>
          <a:lstStyle/>
          <a:p>
            <a:pPr rtl="0">
              <a:buFont typeface="Arial" panose="020B0604020202020204" pitchFamily="34" charset="0"/>
              <a:buChar char="•"/>
            </a:pPr>
            <a:r>
              <a:rPr lang="en-US" b="1" dirty="0"/>
              <a:t>Increased Complexity</a:t>
            </a:r>
          </a:p>
          <a:p>
            <a:pPr rtl="0">
              <a:buFont typeface="Arial" panose="020B0604020202020204" pitchFamily="34" charset="0"/>
              <a:buChar char="•"/>
            </a:pPr>
            <a:r>
              <a:rPr lang="en-US" b="1" dirty="0"/>
              <a:t>Ordering Decorators when you have a lot.</a:t>
            </a:r>
          </a:p>
          <a:p>
            <a:pPr rtl="0">
              <a:buFont typeface="Arial" panose="020B0604020202020204" pitchFamily="34" charset="0"/>
              <a:buChar char="•"/>
            </a:pPr>
            <a:r>
              <a:rPr lang="en-US" b="1" dirty="0"/>
              <a:t>Harder to debug</a:t>
            </a:r>
          </a:p>
          <a:p>
            <a:pPr rtl="0">
              <a:buFont typeface="Arial" panose="020B0604020202020204" pitchFamily="34" charset="0"/>
              <a:buChar char="•"/>
            </a:pPr>
            <a:r>
              <a:rPr lang="en-US" b="1" dirty="0"/>
              <a:t>Can violate </a:t>
            </a:r>
            <a:r>
              <a:rPr lang="en-US" b="1" dirty="0" err="1"/>
              <a:t>Liskov</a:t>
            </a:r>
            <a:r>
              <a:rPr lang="en-US" b="1" dirty="0"/>
              <a:t> Substitution Principle.</a:t>
            </a:r>
          </a:p>
          <a:p>
            <a:pPr rtl="0">
              <a:buFont typeface="Arial" panose="020B0604020202020204" pitchFamily="34" charset="0"/>
              <a:buChar char="•"/>
            </a:pPr>
            <a:r>
              <a:rPr lang="en-US" b="1" dirty="0"/>
              <a:t>Can provide Dependency Injection Complexity</a:t>
            </a:r>
          </a:p>
          <a:p>
            <a:pPr rtl="0">
              <a:buFont typeface="Arial" panose="020B0604020202020204" pitchFamily="34" charset="0"/>
              <a:buChar char="•"/>
            </a:pPr>
            <a:r>
              <a:rPr lang="en-US" b="1" dirty="0"/>
              <a:t>Overhead</a:t>
            </a:r>
            <a:endParaRPr lang="en-US" dirty="0"/>
          </a:p>
        </p:txBody>
      </p:sp>
    </p:spTree>
    <p:extLst>
      <p:ext uri="{BB962C8B-B14F-4D97-AF65-F5344CB8AC3E}">
        <p14:creationId xmlns:p14="http://schemas.microsoft.com/office/powerpoint/2010/main" val="280342252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E89BC-D434-BF8D-0934-E74188CA2B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E8956-0D3E-419C-603D-9A6BCD5CB525}"/>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68C3AA7C-E81D-B521-1E55-5F005EC37BEB}"/>
              </a:ext>
            </a:extLst>
          </p:cNvPr>
          <p:cNvSpPr>
            <a:spLocks noGrp="1"/>
          </p:cNvSpPr>
          <p:nvPr>
            <p:ph type="body" idx="1"/>
          </p:nvPr>
        </p:nvSpPr>
        <p:spPr/>
        <p:txBody>
          <a:bodyPr/>
          <a:lstStyle/>
          <a:p>
            <a:r>
              <a:rPr lang="en-US" dirty="0"/>
              <a:t>Decorator</a:t>
            </a:r>
          </a:p>
        </p:txBody>
      </p:sp>
    </p:spTree>
    <p:extLst>
      <p:ext uri="{BB962C8B-B14F-4D97-AF65-F5344CB8AC3E}">
        <p14:creationId xmlns:p14="http://schemas.microsoft.com/office/powerpoint/2010/main" val="18965880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8B8BDD-667C-A628-F6E5-7E7AE8A663B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27C000E-E28D-ED79-DDCC-5C694A04231D}"/>
              </a:ext>
            </a:extLst>
          </p:cNvPr>
          <p:cNvSpPr>
            <a:spLocks noGrp="1"/>
          </p:cNvSpPr>
          <p:nvPr>
            <p:ph type="title"/>
          </p:nvPr>
        </p:nvSpPr>
        <p:spPr/>
        <p:txBody>
          <a:bodyPr/>
          <a:lstStyle/>
          <a:p>
            <a:r>
              <a:rPr lang="en-US" dirty="0"/>
              <a:t>Decorator pattern and S.O.L.I.D.</a:t>
            </a:r>
          </a:p>
        </p:txBody>
      </p:sp>
      <p:sp>
        <p:nvSpPr>
          <p:cNvPr id="5" name="Content Placeholder 4">
            <a:extLst>
              <a:ext uri="{FF2B5EF4-FFF2-40B4-BE49-F238E27FC236}">
                <a16:creationId xmlns:a16="http://schemas.microsoft.com/office/drawing/2014/main" id="{C4187C8E-0695-BAF5-664D-55732562395B}"/>
              </a:ext>
            </a:extLst>
          </p:cNvPr>
          <p:cNvSpPr>
            <a:spLocks noGrp="1"/>
          </p:cNvSpPr>
          <p:nvPr>
            <p:ph idx="1"/>
          </p:nvPr>
        </p:nvSpPr>
        <p:spPr/>
        <p:txBody>
          <a:bodyPr/>
          <a:lstStyle/>
          <a:p>
            <a:r>
              <a:rPr lang="en-US" dirty="0"/>
              <a:t>S. (SRP) Each decorator adds a specific piece of functionality keeping responsibilities focused and separated. </a:t>
            </a:r>
          </a:p>
          <a:p>
            <a:r>
              <a:rPr lang="en-US" dirty="0"/>
              <a:t>O. (OCP) Decorators allow you to extend the behavior without modifying the decorated classes’ code.</a:t>
            </a:r>
          </a:p>
          <a:p>
            <a:r>
              <a:rPr lang="en-US" dirty="0"/>
              <a:t>L. (LSP) Decorators typically implement the same interface as they wrap.</a:t>
            </a:r>
          </a:p>
          <a:p>
            <a:r>
              <a:rPr lang="en-US" dirty="0"/>
              <a:t>I. (ISP) Decorators allow adding functionality without bloating </a:t>
            </a:r>
          </a:p>
          <a:p>
            <a:r>
              <a:rPr lang="en-US" dirty="0"/>
              <a:t>D. (DIP) Decorators rely on injected interfaces rather than concrete implementations.</a:t>
            </a:r>
          </a:p>
        </p:txBody>
      </p:sp>
    </p:spTree>
    <p:extLst>
      <p:ext uri="{BB962C8B-B14F-4D97-AF65-F5344CB8AC3E}">
        <p14:creationId xmlns:p14="http://schemas.microsoft.com/office/powerpoint/2010/main" val="1549812336"/>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2F2E1-E91D-B39E-18A9-1BD5D36815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A99DC5-B92A-C0AB-0565-5C0C99611917}"/>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1134FF1D-FB24-1363-A6F1-5AA65E035C37}"/>
              </a:ext>
            </a:extLst>
          </p:cNvPr>
          <p:cNvSpPr>
            <a:spLocks noGrp="1"/>
          </p:cNvSpPr>
          <p:nvPr>
            <p:ph type="body" idx="1"/>
          </p:nvPr>
        </p:nvSpPr>
        <p:spPr>
          <a:xfrm>
            <a:off x="685799" y="4624981"/>
            <a:ext cx="10131428" cy="860400"/>
          </a:xfrm>
        </p:spPr>
        <p:txBody>
          <a:bodyPr/>
          <a:lstStyle/>
          <a:p>
            <a:r>
              <a:rPr lang="en-US" dirty="0"/>
              <a:t>Decorator pattern</a:t>
            </a:r>
          </a:p>
        </p:txBody>
      </p:sp>
    </p:spTree>
    <p:extLst>
      <p:ext uri="{BB962C8B-B14F-4D97-AF65-F5344CB8AC3E}">
        <p14:creationId xmlns:p14="http://schemas.microsoft.com/office/powerpoint/2010/main" val="137686484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A7299B-4BB2-4A30-BD34-F76C0E5ECB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7CB88F-9139-282A-C4E4-087BD2D0919E}"/>
              </a:ext>
            </a:extLst>
          </p:cNvPr>
          <p:cNvSpPr>
            <a:spLocks noGrp="1"/>
          </p:cNvSpPr>
          <p:nvPr>
            <p:ph type="title"/>
          </p:nvPr>
        </p:nvSpPr>
        <p:spPr/>
        <p:txBody>
          <a:bodyPr/>
          <a:lstStyle/>
          <a:p>
            <a:r>
              <a:rPr lang="en-US" dirty="0"/>
              <a:t>What are some Scenarios where The Decorator Pattern Might be Useful? </a:t>
            </a:r>
          </a:p>
        </p:txBody>
      </p:sp>
      <p:sp>
        <p:nvSpPr>
          <p:cNvPr id="3" name="Text Placeholder 2">
            <a:extLst>
              <a:ext uri="{FF2B5EF4-FFF2-40B4-BE49-F238E27FC236}">
                <a16:creationId xmlns:a16="http://schemas.microsoft.com/office/drawing/2014/main" id="{4576B7E9-7B76-F866-33EF-EE721EB2810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04654672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C7A8F-541D-0898-B227-6B108B254AD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0374CA0-4B77-13C0-4C55-29FE39661D3B}"/>
              </a:ext>
            </a:extLst>
          </p:cNvPr>
          <p:cNvSpPr>
            <a:spLocks noGrp="1"/>
          </p:cNvSpPr>
          <p:nvPr>
            <p:ph type="title"/>
          </p:nvPr>
        </p:nvSpPr>
        <p:spPr/>
        <p:txBody>
          <a:bodyPr/>
          <a:lstStyle/>
          <a:p>
            <a:r>
              <a:rPr lang="en-US" dirty="0"/>
              <a:t>Scenarios where The Decorator pattern is often Used</a:t>
            </a:r>
          </a:p>
        </p:txBody>
      </p:sp>
      <p:sp>
        <p:nvSpPr>
          <p:cNvPr id="5" name="Content Placeholder 4">
            <a:extLst>
              <a:ext uri="{FF2B5EF4-FFF2-40B4-BE49-F238E27FC236}">
                <a16:creationId xmlns:a16="http://schemas.microsoft.com/office/drawing/2014/main" id="{53274427-6DCE-0E85-73F2-12FD3A56C117}"/>
              </a:ext>
            </a:extLst>
          </p:cNvPr>
          <p:cNvSpPr>
            <a:spLocks noGrp="1"/>
          </p:cNvSpPr>
          <p:nvPr>
            <p:ph idx="1"/>
          </p:nvPr>
        </p:nvSpPr>
        <p:spPr/>
        <p:txBody>
          <a:bodyPr/>
          <a:lstStyle/>
          <a:p>
            <a:pPr rtl="0">
              <a:buFont typeface="Arial" panose="020B0604020202020204" pitchFamily="34" charset="0"/>
              <a:buChar char="•"/>
            </a:pPr>
            <a:r>
              <a:rPr lang="en-US" dirty="0"/>
              <a:t>Stream Classes</a:t>
            </a:r>
          </a:p>
          <a:p>
            <a:pPr rtl="0">
              <a:buFont typeface="Arial" panose="020B0604020202020204" pitchFamily="34" charset="0"/>
              <a:buChar char="•"/>
            </a:pPr>
            <a:r>
              <a:rPr lang="en-US" dirty="0"/>
              <a:t>Logging with Dependency Injection</a:t>
            </a:r>
          </a:p>
          <a:p>
            <a:pPr rtl="0">
              <a:buFont typeface="Arial" panose="020B0604020202020204" pitchFamily="34" charset="0"/>
              <a:buChar char="•"/>
            </a:pPr>
            <a:r>
              <a:rPr lang="en-US" dirty="0"/>
              <a:t>Validation Code</a:t>
            </a:r>
          </a:p>
          <a:p>
            <a:pPr rtl="0">
              <a:buFont typeface="Arial" panose="020B0604020202020204" pitchFamily="34" charset="0"/>
              <a:buChar char="•"/>
            </a:pPr>
            <a:r>
              <a:rPr lang="en-US" dirty="0"/>
              <a:t>Entity Framework (Interceptors)</a:t>
            </a:r>
          </a:p>
        </p:txBody>
      </p:sp>
    </p:spTree>
    <p:extLst>
      <p:ext uri="{BB962C8B-B14F-4D97-AF65-F5344CB8AC3E}">
        <p14:creationId xmlns:p14="http://schemas.microsoft.com/office/powerpoint/2010/main" val="429154621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D2903-2BAD-1BC2-0653-3B23A67753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1719F9-3808-43A3-65C2-9077E8CD27D9}"/>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BF571F6D-9264-AE96-6127-19FE290B67D9}"/>
              </a:ext>
            </a:extLst>
          </p:cNvPr>
          <p:cNvSpPr>
            <a:spLocks noGrp="1"/>
          </p:cNvSpPr>
          <p:nvPr>
            <p:ph type="body" idx="1"/>
          </p:nvPr>
        </p:nvSpPr>
        <p:spPr/>
        <p:txBody>
          <a:bodyPr/>
          <a:lstStyle/>
          <a:p>
            <a:r>
              <a:rPr lang="en-US" dirty="0"/>
              <a:t>Decorator Pattern</a:t>
            </a:r>
          </a:p>
        </p:txBody>
      </p:sp>
    </p:spTree>
    <p:extLst>
      <p:ext uri="{BB962C8B-B14F-4D97-AF65-F5344CB8AC3E}">
        <p14:creationId xmlns:p14="http://schemas.microsoft.com/office/powerpoint/2010/main" val="28299562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5BFE12F-36A2-B31E-9B34-F44AB6FD7A85}"/>
              </a:ext>
            </a:extLst>
          </p:cNvPr>
          <p:cNvSpPr>
            <a:spLocks noGrp="1"/>
          </p:cNvSpPr>
          <p:nvPr>
            <p:ph type="title"/>
          </p:nvPr>
        </p:nvSpPr>
        <p:spPr/>
        <p:txBody>
          <a:bodyPr/>
          <a:lstStyle/>
          <a:p>
            <a:r>
              <a:rPr lang="en-US" dirty="0"/>
              <a:t>What problems do factory methods Help Solve?</a:t>
            </a:r>
          </a:p>
        </p:txBody>
      </p:sp>
      <p:sp>
        <p:nvSpPr>
          <p:cNvPr id="5" name="Content Placeholder 4">
            <a:extLst>
              <a:ext uri="{FF2B5EF4-FFF2-40B4-BE49-F238E27FC236}">
                <a16:creationId xmlns:a16="http://schemas.microsoft.com/office/drawing/2014/main" id="{4B764D00-E60F-89E8-C462-9E39A966134D}"/>
              </a:ext>
            </a:extLst>
          </p:cNvPr>
          <p:cNvSpPr>
            <a:spLocks noGrp="1"/>
          </p:cNvSpPr>
          <p:nvPr>
            <p:ph idx="1"/>
          </p:nvPr>
        </p:nvSpPr>
        <p:spPr/>
        <p:txBody>
          <a:bodyPr/>
          <a:lstStyle/>
          <a:p>
            <a:r>
              <a:rPr lang="en-US" dirty="0"/>
              <a:t>Not knowing what object implementations you will need ahead of time.</a:t>
            </a:r>
          </a:p>
          <a:p>
            <a:r>
              <a:rPr lang="en-US" dirty="0"/>
              <a:t>Implementing complex conditional logic.</a:t>
            </a:r>
          </a:p>
          <a:p>
            <a:endParaRPr lang="en-US" dirty="0"/>
          </a:p>
        </p:txBody>
      </p:sp>
    </p:spTree>
    <p:extLst>
      <p:ext uri="{BB962C8B-B14F-4D97-AF65-F5344CB8AC3E}">
        <p14:creationId xmlns:p14="http://schemas.microsoft.com/office/powerpoint/2010/main" val="3575861497"/>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134967-922C-36BD-67EE-FF3657DAB4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F40B6F-388D-1E61-F568-A17D65D03E2F}"/>
              </a:ext>
            </a:extLst>
          </p:cNvPr>
          <p:cNvSpPr>
            <a:spLocks noGrp="1"/>
          </p:cNvSpPr>
          <p:nvPr>
            <p:ph type="title"/>
          </p:nvPr>
        </p:nvSpPr>
        <p:spPr/>
        <p:txBody>
          <a:bodyPr/>
          <a:lstStyle/>
          <a:p>
            <a:r>
              <a:rPr lang="en-US" dirty="0"/>
              <a:t>Implementing a Decorator Pattern in Code</a:t>
            </a:r>
          </a:p>
        </p:txBody>
      </p:sp>
      <p:sp>
        <p:nvSpPr>
          <p:cNvPr id="3" name="Text Placeholder 2">
            <a:extLst>
              <a:ext uri="{FF2B5EF4-FFF2-40B4-BE49-F238E27FC236}">
                <a16:creationId xmlns:a16="http://schemas.microsoft.com/office/drawing/2014/main" id="{21F8BBB7-548B-4675-E865-57D82F690E59}"/>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02488127"/>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7CF13E-93AC-17BD-B606-A4817787F70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814134-A82D-BE9A-AF4D-4A80DEEB1605}"/>
              </a:ext>
            </a:extLst>
          </p:cNvPr>
          <p:cNvSpPr>
            <a:spLocks noGrp="1"/>
          </p:cNvSpPr>
          <p:nvPr>
            <p:ph type="title"/>
          </p:nvPr>
        </p:nvSpPr>
        <p:spPr>
          <a:xfrm>
            <a:off x="810986" y="1392695"/>
            <a:ext cx="10131427" cy="1468800"/>
          </a:xfrm>
        </p:spPr>
        <p:txBody>
          <a:bodyPr/>
          <a:lstStyle/>
          <a:p>
            <a:r>
              <a:rPr lang="en-US" dirty="0"/>
              <a:t>Mediator Design Pattern</a:t>
            </a:r>
          </a:p>
        </p:txBody>
      </p:sp>
      <p:sp>
        <p:nvSpPr>
          <p:cNvPr id="5" name="Text Placeholder 4">
            <a:extLst>
              <a:ext uri="{FF2B5EF4-FFF2-40B4-BE49-F238E27FC236}">
                <a16:creationId xmlns:a16="http://schemas.microsoft.com/office/drawing/2014/main" id="{2D26EEC4-D0E6-69A5-92FF-32BB6D0F8F70}"/>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3904266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F2487B-C455-0F39-107B-D8FCFDCDC4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056D82-395A-8525-5FF6-17CCBF75384F}"/>
              </a:ext>
            </a:extLst>
          </p:cNvPr>
          <p:cNvSpPr>
            <a:spLocks noGrp="1"/>
          </p:cNvSpPr>
          <p:nvPr>
            <p:ph type="title"/>
          </p:nvPr>
        </p:nvSpPr>
        <p:spPr/>
        <p:txBody>
          <a:bodyPr/>
          <a:lstStyle/>
          <a:p>
            <a:r>
              <a:rPr lang="en-US" dirty="0"/>
              <a:t>Mediator problem space</a:t>
            </a:r>
          </a:p>
        </p:txBody>
      </p:sp>
      <p:sp>
        <p:nvSpPr>
          <p:cNvPr id="3" name="Text Placeholder 2">
            <a:extLst>
              <a:ext uri="{FF2B5EF4-FFF2-40B4-BE49-F238E27FC236}">
                <a16:creationId xmlns:a16="http://schemas.microsoft.com/office/drawing/2014/main" id="{D0F8C724-E776-37CD-5882-A1303FEB5ACD}"/>
              </a:ext>
            </a:extLst>
          </p:cNvPr>
          <p:cNvSpPr>
            <a:spLocks noGrp="1"/>
          </p:cNvSpPr>
          <p:nvPr>
            <p:ph type="body" idx="1"/>
          </p:nvPr>
        </p:nvSpPr>
        <p:spPr/>
        <p:txBody>
          <a:bodyPr/>
          <a:lstStyle/>
          <a:p>
            <a:r>
              <a:rPr lang="en-US" dirty="0"/>
              <a:t>Share the Stuff</a:t>
            </a:r>
          </a:p>
        </p:txBody>
      </p:sp>
    </p:spTree>
    <p:extLst>
      <p:ext uri="{BB962C8B-B14F-4D97-AF65-F5344CB8AC3E}">
        <p14:creationId xmlns:p14="http://schemas.microsoft.com/office/powerpoint/2010/main" val="3758608316"/>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FE709-BCD0-9672-3ECD-C0DE4E0C6BD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A93556E-686A-B597-4CCF-765FF34FF7A5}"/>
              </a:ext>
            </a:extLst>
          </p:cNvPr>
          <p:cNvSpPr>
            <a:spLocks noGrp="1"/>
          </p:cNvSpPr>
          <p:nvPr>
            <p:ph type="title"/>
          </p:nvPr>
        </p:nvSpPr>
        <p:spPr/>
        <p:txBody>
          <a:bodyPr/>
          <a:lstStyle/>
          <a:p>
            <a:r>
              <a:rPr lang="en-US" dirty="0"/>
              <a:t>What problems does Mediator Pattern Help Solve?</a:t>
            </a:r>
          </a:p>
        </p:txBody>
      </p:sp>
      <p:sp>
        <p:nvSpPr>
          <p:cNvPr id="5" name="Content Placeholder 4">
            <a:extLst>
              <a:ext uri="{FF2B5EF4-FFF2-40B4-BE49-F238E27FC236}">
                <a16:creationId xmlns:a16="http://schemas.microsoft.com/office/drawing/2014/main" id="{5B284474-5F44-B430-AEE1-6C0E8346D270}"/>
              </a:ext>
            </a:extLst>
          </p:cNvPr>
          <p:cNvSpPr>
            <a:spLocks noGrp="1"/>
          </p:cNvSpPr>
          <p:nvPr>
            <p:ph idx="1"/>
          </p:nvPr>
        </p:nvSpPr>
        <p:spPr/>
        <p:txBody>
          <a:bodyPr/>
          <a:lstStyle/>
          <a:p>
            <a:r>
              <a:rPr lang="en-US" dirty="0"/>
              <a:t>Multiple object instances of different types need to be able to communicate with each other.</a:t>
            </a:r>
          </a:p>
        </p:txBody>
      </p:sp>
    </p:spTree>
    <p:extLst>
      <p:ext uri="{BB962C8B-B14F-4D97-AF65-F5344CB8AC3E}">
        <p14:creationId xmlns:p14="http://schemas.microsoft.com/office/powerpoint/2010/main" val="201793047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4C993-D97D-3CD2-A17A-988CAD5D3D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9D64EF-91E2-CAB6-91DD-F679F495D905}"/>
              </a:ext>
            </a:extLst>
          </p:cNvPr>
          <p:cNvSpPr>
            <a:spLocks noGrp="1"/>
          </p:cNvSpPr>
          <p:nvPr>
            <p:ph type="title"/>
          </p:nvPr>
        </p:nvSpPr>
        <p:spPr>
          <a:xfrm>
            <a:off x="685800" y="3139853"/>
            <a:ext cx="10131427" cy="1468800"/>
          </a:xfrm>
        </p:spPr>
        <p:txBody>
          <a:bodyPr/>
          <a:lstStyle/>
          <a:p>
            <a:r>
              <a:rPr lang="en-US" dirty="0"/>
              <a:t>Mediator Pattern Defined</a:t>
            </a:r>
          </a:p>
        </p:txBody>
      </p:sp>
      <p:sp>
        <p:nvSpPr>
          <p:cNvPr id="3" name="Text Placeholder 2">
            <a:extLst>
              <a:ext uri="{FF2B5EF4-FFF2-40B4-BE49-F238E27FC236}">
                <a16:creationId xmlns:a16="http://schemas.microsoft.com/office/drawing/2014/main" id="{07FCFF00-2533-F2F3-EDE5-D53F49B0026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415370451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FFADA6-9A1B-59AB-63AF-CD7651350E0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16B5C3B-51E5-F770-4D51-C9E98BFC3C6D}"/>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94CAA71F-A496-6620-B9F7-B87F78B7B371}"/>
              </a:ext>
            </a:extLst>
          </p:cNvPr>
          <p:cNvSpPr>
            <a:spLocks noGrp="1"/>
          </p:cNvSpPr>
          <p:nvPr>
            <p:ph type="body" sz="half" idx="2"/>
          </p:nvPr>
        </p:nvSpPr>
        <p:spPr/>
        <p:txBody>
          <a:bodyPr>
            <a:normAutofit/>
          </a:bodyPr>
          <a:lstStyle/>
          <a:p>
            <a:r>
              <a:rPr lang="en-US" dirty="0"/>
              <a:t>“Define an object that encapsulates how a set of objects interact. Mediator promotes loose coupling by keeping objects from referring to each other explicitly and I lets you vary their interaction independently.</a:t>
            </a:r>
            <a:r>
              <a:rPr lang="en-US" i="1" dirty="0"/>
              <a:t>”</a:t>
            </a:r>
          </a:p>
        </p:txBody>
      </p:sp>
      <p:sp>
        <p:nvSpPr>
          <p:cNvPr id="3" name="Content Placeholder 2">
            <a:extLst>
              <a:ext uri="{FF2B5EF4-FFF2-40B4-BE49-F238E27FC236}">
                <a16:creationId xmlns:a16="http://schemas.microsoft.com/office/drawing/2014/main" id="{F0A87584-3FC2-C72E-08DC-5D596765F4C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3095280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DB1A5-0051-6378-7865-FD30F2BC4A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F1A7B0F-15B5-8AAF-4AFC-E48B60580228}"/>
              </a:ext>
            </a:extLst>
          </p:cNvPr>
          <p:cNvSpPr>
            <a:spLocks noGrp="1"/>
          </p:cNvSpPr>
          <p:nvPr>
            <p:ph type="title"/>
          </p:nvPr>
        </p:nvSpPr>
        <p:spPr/>
        <p:txBody>
          <a:bodyPr/>
          <a:lstStyle/>
          <a:p>
            <a:r>
              <a:rPr lang="en-US" dirty="0"/>
              <a:t>Elements of a Mediator Design Pattern</a:t>
            </a:r>
          </a:p>
        </p:txBody>
      </p:sp>
      <p:sp>
        <p:nvSpPr>
          <p:cNvPr id="6" name="Content Placeholder 5">
            <a:extLst>
              <a:ext uri="{FF2B5EF4-FFF2-40B4-BE49-F238E27FC236}">
                <a16:creationId xmlns:a16="http://schemas.microsoft.com/office/drawing/2014/main" id="{E3957905-F3AB-11BA-BF46-109D70668300}"/>
              </a:ext>
            </a:extLst>
          </p:cNvPr>
          <p:cNvSpPr>
            <a:spLocks noGrp="1"/>
          </p:cNvSpPr>
          <p:nvPr>
            <p:ph idx="1"/>
          </p:nvPr>
        </p:nvSpPr>
        <p:spPr/>
        <p:txBody>
          <a:bodyPr/>
          <a:lstStyle/>
          <a:p>
            <a:pPr rtl="0"/>
            <a:r>
              <a:rPr lang="en-US" b="1" dirty="0"/>
              <a:t>Mediator Interface</a:t>
            </a:r>
          </a:p>
          <a:p>
            <a:pPr rtl="0"/>
            <a:r>
              <a:rPr lang="en-US" b="1" dirty="0"/>
              <a:t>Concrete Mediator</a:t>
            </a:r>
          </a:p>
          <a:p>
            <a:pPr rtl="0"/>
            <a:r>
              <a:rPr lang="en-US" b="1" dirty="0"/>
              <a:t>Colleague</a:t>
            </a:r>
          </a:p>
          <a:p>
            <a:pPr rtl="0"/>
            <a:r>
              <a:rPr lang="en-US" b="1" dirty="0"/>
              <a:t>Concrete Colleagues</a:t>
            </a:r>
            <a:endParaRPr lang="en-US" dirty="0"/>
          </a:p>
        </p:txBody>
      </p:sp>
    </p:spTree>
    <p:extLst>
      <p:ext uri="{BB962C8B-B14F-4D97-AF65-F5344CB8AC3E}">
        <p14:creationId xmlns:p14="http://schemas.microsoft.com/office/powerpoint/2010/main" val="4241876119"/>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CF9B03-5727-04B8-D0AC-7344DC61B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CC9429-D0B1-F692-F2B0-90377E0A2C9B}"/>
              </a:ext>
            </a:extLst>
          </p:cNvPr>
          <p:cNvSpPr>
            <a:spLocks noGrp="1"/>
          </p:cNvSpPr>
          <p:nvPr>
            <p:ph type="title"/>
          </p:nvPr>
        </p:nvSpPr>
        <p:spPr/>
        <p:txBody>
          <a:bodyPr/>
          <a:lstStyle/>
          <a:p>
            <a:r>
              <a:rPr lang="en-US" dirty="0"/>
              <a:t>Benefits of a Mediator Design Pattern</a:t>
            </a:r>
          </a:p>
        </p:txBody>
      </p:sp>
      <p:sp>
        <p:nvSpPr>
          <p:cNvPr id="3" name="Content Placeholder 2">
            <a:extLst>
              <a:ext uri="{FF2B5EF4-FFF2-40B4-BE49-F238E27FC236}">
                <a16:creationId xmlns:a16="http://schemas.microsoft.com/office/drawing/2014/main" id="{ACA73F0D-9631-EB86-DCE5-B99069E11649}"/>
              </a:ext>
            </a:extLst>
          </p:cNvPr>
          <p:cNvSpPr>
            <a:spLocks noGrp="1"/>
          </p:cNvSpPr>
          <p:nvPr>
            <p:ph idx="1"/>
          </p:nvPr>
        </p:nvSpPr>
        <p:spPr/>
        <p:txBody>
          <a:bodyPr/>
          <a:lstStyle/>
          <a:p>
            <a:pPr rtl="0"/>
            <a:r>
              <a:rPr lang="en-US" b="1" dirty="0"/>
              <a:t>Reduces coupling between components.</a:t>
            </a:r>
          </a:p>
          <a:p>
            <a:pPr rtl="0"/>
            <a:r>
              <a:rPr lang="en-US" b="1" dirty="0"/>
              <a:t>Improves readability</a:t>
            </a:r>
          </a:p>
          <a:p>
            <a:pPr rtl="0"/>
            <a:r>
              <a:rPr lang="en-US" b="1" dirty="0"/>
              <a:t>Facilitates centralized control</a:t>
            </a:r>
          </a:p>
          <a:p>
            <a:pPr rtl="0"/>
            <a:endParaRPr lang="en-US" b="1" dirty="0"/>
          </a:p>
          <a:p>
            <a:pPr rtl="0"/>
            <a:endParaRPr lang="en-US" b="1" dirty="0"/>
          </a:p>
        </p:txBody>
      </p:sp>
    </p:spTree>
    <p:extLst>
      <p:ext uri="{BB962C8B-B14F-4D97-AF65-F5344CB8AC3E}">
        <p14:creationId xmlns:p14="http://schemas.microsoft.com/office/powerpoint/2010/main" val="251563143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13304-8045-16EC-42F9-E9517B61A9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4E9AD1-B59E-4189-59B3-06D7B0ED2031}"/>
              </a:ext>
            </a:extLst>
          </p:cNvPr>
          <p:cNvSpPr>
            <a:spLocks noGrp="1"/>
          </p:cNvSpPr>
          <p:nvPr>
            <p:ph type="title"/>
          </p:nvPr>
        </p:nvSpPr>
        <p:spPr/>
        <p:txBody>
          <a:bodyPr/>
          <a:lstStyle/>
          <a:p>
            <a:r>
              <a:rPr lang="en-US" dirty="0"/>
              <a:t>Down sides of A mediator Design Pattern</a:t>
            </a:r>
          </a:p>
        </p:txBody>
      </p:sp>
      <p:sp>
        <p:nvSpPr>
          <p:cNvPr id="3" name="Content Placeholder 2">
            <a:extLst>
              <a:ext uri="{FF2B5EF4-FFF2-40B4-BE49-F238E27FC236}">
                <a16:creationId xmlns:a16="http://schemas.microsoft.com/office/drawing/2014/main" id="{D6E86B3E-2A6D-A3CF-CCBD-14E4B138F9C3}"/>
              </a:ext>
            </a:extLst>
          </p:cNvPr>
          <p:cNvSpPr>
            <a:spLocks noGrp="1"/>
          </p:cNvSpPr>
          <p:nvPr>
            <p:ph idx="1"/>
          </p:nvPr>
        </p:nvSpPr>
        <p:spPr/>
        <p:txBody>
          <a:bodyPr/>
          <a:lstStyle/>
          <a:p>
            <a:pPr rtl="0">
              <a:buFont typeface="Arial" panose="020B0604020202020204" pitchFamily="34" charset="0"/>
              <a:buChar char="•"/>
            </a:pPr>
            <a:r>
              <a:rPr lang="en-US" b="1" dirty="0"/>
              <a:t>Over-centralization god object.</a:t>
            </a:r>
          </a:p>
          <a:p>
            <a:pPr rtl="0">
              <a:buFont typeface="Arial" panose="020B0604020202020204" pitchFamily="34" charset="0"/>
              <a:buChar char="•"/>
            </a:pPr>
            <a:r>
              <a:rPr lang="en-US" b="1" dirty="0"/>
              <a:t>Reduces component reusability.</a:t>
            </a:r>
          </a:p>
          <a:p>
            <a:pPr rtl="0">
              <a:buFont typeface="Arial" panose="020B0604020202020204" pitchFamily="34" charset="0"/>
              <a:buChar char="•"/>
            </a:pPr>
            <a:r>
              <a:rPr lang="en-US" b="1" dirty="0"/>
              <a:t>Overhead</a:t>
            </a:r>
          </a:p>
          <a:p>
            <a:pPr rtl="0">
              <a:buFont typeface="Arial" panose="020B0604020202020204" pitchFamily="34" charset="0"/>
              <a:buChar char="•"/>
            </a:pPr>
            <a:endParaRPr lang="en-US" dirty="0"/>
          </a:p>
        </p:txBody>
      </p:sp>
    </p:spTree>
    <p:extLst>
      <p:ext uri="{BB962C8B-B14F-4D97-AF65-F5344CB8AC3E}">
        <p14:creationId xmlns:p14="http://schemas.microsoft.com/office/powerpoint/2010/main" val="323737142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94B6D-3669-F8A3-A442-A623787522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90E7F7-CE2B-2077-B199-274AE249A1C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4C15F61D-819A-8174-D03C-6308BDA6B761}"/>
              </a:ext>
            </a:extLst>
          </p:cNvPr>
          <p:cNvSpPr>
            <a:spLocks noGrp="1"/>
          </p:cNvSpPr>
          <p:nvPr>
            <p:ph type="body" idx="1"/>
          </p:nvPr>
        </p:nvSpPr>
        <p:spPr/>
        <p:txBody>
          <a:bodyPr/>
          <a:lstStyle/>
          <a:p>
            <a:r>
              <a:rPr lang="en-US" dirty="0"/>
              <a:t>Mediator</a:t>
            </a:r>
          </a:p>
        </p:txBody>
      </p:sp>
    </p:spTree>
    <p:extLst>
      <p:ext uri="{BB962C8B-B14F-4D97-AF65-F5344CB8AC3E}">
        <p14:creationId xmlns:p14="http://schemas.microsoft.com/office/powerpoint/2010/main" val="3852353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39C412-CB46-C129-5832-C6330872E8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D01748-EC5C-0533-C4E2-D3B7DC9C4DCC}"/>
              </a:ext>
            </a:extLst>
          </p:cNvPr>
          <p:cNvSpPr>
            <a:spLocks noGrp="1"/>
          </p:cNvSpPr>
          <p:nvPr>
            <p:ph type="title"/>
          </p:nvPr>
        </p:nvSpPr>
        <p:spPr>
          <a:xfrm>
            <a:off x="685800" y="3139853"/>
            <a:ext cx="10131427" cy="1468800"/>
          </a:xfrm>
        </p:spPr>
        <p:txBody>
          <a:bodyPr/>
          <a:lstStyle/>
          <a:p>
            <a:r>
              <a:rPr lang="en-US" dirty="0"/>
              <a:t>Factory Defined</a:t>
            </a:r>
          </a:p>
        </p:txBody>
      </p:sp>
      <p:sp>
        <p:nvSpPr>
          <p:cNvPr id="3" name="Text Placeholder 2">
            <a:extLst>
              <a:ext uri="{FF2B5EF4-FFF2-40B4-BE49-F238E27FC236}">
                <a16:creationId xmlns:a16="http://schemas.microsoft.com/office/drawing/2014/main" id="{255572E9-329A-27C6-BDDC-1B23D78E26B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4177674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5380F-1DAB-EB8E-EF21-90A63B95C56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44723A2-80BC-BB42-E455-527F85C8D7E4}"/>
              </a:ext>
            </a:extLst>
          </p:cNvPr>
          <p:cNvSpPr>
            <a:spLocks noGrp="1"/>
          </p:cNvSpPr>
          <p:nvPr>
            <p:ph type="title"/>
          </p:nvPr>
        </p:nvSpPr>
        <p:spPr/>
        <p:txBody>
          <a:bodyPr/>
          <a:lstStyle/>
          <a:p>
            <a:r>
              <a:rPr lang="en-US" dirty="0"/>
              <a:t>Mediator pattern and S.O.L.I.D.</a:t>
            </a:r>
          </a:p>
        </p:txBody>
      </p:sp>
      <p:sp>
        <p:nvSpPr>
          <p:cNvPr id="5" name="Content Placeholder 4">
            <a:extLst>
              <a:ext uri="{FF2B5EF4-FFF2-40B4-BE49-F238E27FC236}">
                <a16:creationId xmlns:a16="http://schemas.microsoft.com/office/drawing/2014/main" id="{04751A72-5ADA-92E1-2001-9227733AEA77}"/>
              </a:ext>
            </a:extLst>
          </p:cNvPr>
          <p:cNvSpPr>
            <a:spLocks noGrp="1"/>
          </p:cNvSpPr>
          <p:nvPr>
            <p:ph idx="1"/>
          </p:nvPr>
        </p:nvSpPr>
        <p:spPr/>
        <p:txBody>
          <a:bodyPr/>
          <a:lstStyle/>
          <a:p>
            <a:r>
              <a:rPr lang="en-US" dirty="0"/>
              <a:t>S. (SRP) : Separates the communication between components </a:t>
            </a:r>
          </a:p>
          <a:p>
            <a:r>
              <a:rPr lang="en-US" dirty="0"/>
              <a:t>O. (OCP) : It allows you to add new components to change interaction logic by modifying or extending the mediator.</a:t>
            </a:r>
          </a:p>
          <a:p>
            <a:r>
              <a:rPr lang="en-US" dirty="0"/>
              <a:t>L. (LSP) : You can replace components in the mediator by adhering to the expected interface.</a:t>
            </a:r>
          </a:p>
          <a:p>
            <a:r>
              <a:rPr lang="en-US" dirty="0"/>
              <a:t>I. (ISP) : Everything communicates with the mediator through a narrow well-define interface.</a:t>
            </a:r>
          </a:p>
          <a:p>
            <a:r>
              <a:rPr lang="en-US" dirty="0"/>
              <a:t>D. (DIP) : This does decouple high level object from low-level implementation.</a:t>
            </a:r>
          </a:p>
        </p:txBody>
      </p:sp>
    </p:spTree>
    <p:extLst>
      <p:ext uri="{BB962C8B-B14F-4D97-AF65-F5344CB8AC3E}">
        <p14:creationId xmlns:p14="http://schemas.microsoft.com/office/powerpoint/2010/main" val="1333765497"/>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AC153-C2DE-8DC7-3BD6-EF839E2EE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42DD1A-2929-D79D-17BB-98E67C3F334C}"/>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C2E9412-E7A9-2A9D-67C2-F3309BF59965}"/>
              </a:ext>
            </a:extLst>
          </p:cNvPr>
          <p:cNvSpPr>
            <a:spLocks noGrp="1"/>
          </p:cNvSpPr>
          <p:nvPr>
            <p:ph type="body" idx="1"/>
          </p:nvPr>
        </p:nvSpPr>
        <p:spPr>
          <a:xfrm>
            <a:off x="685799" y="4624981"/>
            <a:ext cx="10131428" cy="860400"/>
          </a:xfrm>
        </p:spPr>
        <p:txBody>
          <a:bodyPr/>
          <a:lstStyle/>
          <a:p>
            <a:r>
              <a:rPr lang="en-US" dirty="0"/>
              <a:t>Mediator pattern</a:t>
            </a:r>
          </a:p>
        </p:txBody>
      </p:sp>
    </p:spTree>
    <p:extLst>
      <p:ext uri="{BB962C8B-B14F-4D97-AF65-F5344CB8AC3E}">
        <p14:creationId xmlns:p14="http://schemas.microsoft.com/office/powerpoint/2010/main" val="126149007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3F4A8-94F9-5BBC-5583-71A2D36324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02254D-7024-1E0F-CD50-A0408CFF5F1A}"/>
              </a:ext>
            </a:extLst>
          </p:cNvPr>
          <p:cNvSpPr>
            <a:spLocks noGrp="1"/>
          </p:cNvSpPr>
          <p:nvPr>
            <p:ph type="title"/>
          </p:nvPr>
        </p:nvSpPr>
        <p:spPr/>
        <p:txBody>
          <a:bodyPr/>
          <a:lstStyle/>
          <a:p>
            <a:r>
              <a:rPr lang="en-US" dirty="0"/>
              <a:t>What are some Scenarios where The mediator Pattern Might be Useful? </a:t>
            </a:r>
          </a:p>
        </p:txBody>
      </p:sp>
      <p:sp>
        <p:nvSpPr>
          <p:cNvPr id="3" name="Text Placeholder 2">
            <a:extLst>
              <a:ext uri="{FF2B5EF4-FFF2-40B4-BE49-F238E27FC236}">
                <a16:creationId xmlns:a16="http://schemas.microsoft.com/office/drawing/2014/main" id="{334F72F6-8189-2D43-6860-548AAFB9DAF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60120838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1D2AD-51A0-4EB7-94FE-6130776664C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73F4687-D2C0-ACC8-2239-727BDF795BF4}"/>
              </a:ext>
            </a:extLst>
          </p:cNvPr>
          <p:cNvSpPr>
            <a:spLocks noGrp="1"/>
          </p:cNvSpPr>
          <p:nvPr>
            <p:ph type="title"/>
          </p:nvPr>
        </p:nvSpPr>
        <p:spPr/>
        <p:txBody>
          <a:bodyPr/>
          <a:lstStyle/>
          <a:p>
            <a:r>
              <a:rPr lang="en-US" dirty="0"/>
              <a:t>Scenarios where The Mediator pattern is often Used</a:t>
            </a:r>
          </a:p>
        </p:txBody>
      </p:sp>
      <p:sp>
        <p:nvSpPr>
          <p:cNvPr id="5" name="Content Placeholder 4">
            <a:extLst>
              <a:ext uri="{FF2B5EF4-FFF2-40B4-BE49-F238E27FC236}">
                <a16:creationId xmlns:a16="http://schemas.microsoft.com/office/drawing/2014/main" id="{8AFAA9DF-49CA-55EA-28EA-D25F27BD1D22}"/>
              </a:ext>
            </a:extLst>
          </p:cNvPr>
          <p:cNvSpPr>
            <a:spLocks noGrp="1"/>
          </p:cNvSpPr>
          <p:nvPr>
            <p:ph idx="1"/>
          </p:nvPr>
        </p:nvSpPr>
        <p:spPr/>
        <p:txBody>
          <a:bodyPr/>
          <a:lstStyle/>
          <a:p>
            <a:r>
              <a:rPr lang="en-US" dirty="0"/>
              <a:t>Air Traffic Control</a:t>
            </a:r>
          </a:p>
          <a:p>
            <a:r>
              <a:rPr lang="en-US" dirty="0"/>
              <a:t>Chat Applications</a:t>
            </a:r>
          </a:p>
          <a:p>
            <a:r>
              <a:rPr lang="en-US" dirty="0"/>
              <a:t>UI coordination between controls.</a:t>
            </a:r>
          </a:p>
          <a:p>
            <a:r>
              <a:rPr lang="en-US" dirty="0"/>
              <a:t>MMO</a:t>
            </a:r>
          </a:p>
        </p:txBody>
      </p:sp>
    </p:spTree>
    <p:extLst>
      <p:ext uri="{BB962C8B-B14F-4D97-AF65-F5344CB8AC3E}">
        <p14:creationId xmlns:p14="http://schemas.microsoft.com/office/powerpoint/2010/main" val="205162947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4FB22-ACD0-BB7D-9D7A-32B016F1C1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B8493F-6AC1-F6A5-F5ED-B50F24756614}"/>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0B04A83C-1924-4D4F-004C-8A0921A652E8}"/>
              </a:ext>
            </a:extLst>
          </p:cNvPr>
          <p:cNvSpPr>
            <a:spLocks noGrp="1"/>
          </p:cNvSpPr>
          <p:nvPr>
            <p:ph type="body" idx="1"/>
          </p:nvPr>
        </p:nvSpPr>
        <p:spPr/>
        <p:txBody>
          <a:bodyPr/>
          <a:lstStyle/>
          <a:p>
            <a:r>
              <a:rPr lang="en-US" dirty="0"/>
              <a:t>Mediator Pattern</a:t>
            </a:r>
          </a:p>
        </p:txBody>
      </p:sp>
    </p:spTree>
    <p:extLst>
      <p:ext uri="{BB962C8B-B14F-4D97-AF65-F5344CB8AC3E}">
        <p14:creationId xmlns:p14="http://schemas.microsoft.com/office/powerpoint/2010/main" val="48021064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1E28AD-67D5-9EDB-F8D2-32E274C690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20C4BF-1936-0A05-920F-DF73307F5C00}"/>
              </a:ext>
            </a:extLst>
          </p:cNvPr>
          <p:cNvSpPr>
            <a:spLocks noGrp="1"/>
          </p:cNvSpPr>
          <p:nvPr>
            <p:ph type="title"/>
          </p:nvPr>
        </p:nvSpPr>
        <p:spPr/>
        <p:txBody>
          <a:bodyPr/>
          <a:lstStyle/>
          <a:p>
            <a:r>
              <a:rPr lang="en-US" dirty="0"/>
              <a:t>Implementing a Mediator Pattern in Code</a:t>
            </a:r>
          </a:p>
        </p:txBody>
      </p:sp>
      <p:sp>
        <p:nvSpPr>
          <p:cNvPr id="3" name="Text Placeholder 2">
            <a:extLst>
              <a:ext uri="{FF2B5EF4-FFF2-40B4-BE49-F238E27FC236}">
                <a16:creationId xmlns:a16="http://schemas.microsoft.com/office/drawing/2014/main" id="{D1A40D5B-7FC5-2235-3925-0D99AD0B78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01693466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BEAEA0-4657-3FAE-BE4E-9D72FF37801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44BE9C-4355-DCFC-35FB-7E5824AA4894}"/>
              </a:ext>
            </a:extLst>
          </p:cNvPr>
          <p:cNvSpPr>
            <a:spLocks noGrp="1"/>
          </p:cNvSpPr>
          <p:nvPr>
            <p:ph type="title"/>
          </p:nvPr>
        </p:nvSpPr>
        <p:spPr>
          <a:xfrm>
            <a:off x="810986" y="1392695"/>
            <a:ext cx="10131427" cy="1468800"/>
          </a:xfrm>
        </p:spPr>
        <p:txBody>
          <a:bodyPr/>
          <a:lstStyle/>
          <a:p>
            <a:r>
              <a:rPr lang="en-US" dirty="0"/>
              <a:t>Command Design Pattern</a:t>
            </a:r>
          </a:p>
        </p:txBody>
      </p:sp>
      <p:sp>
        <p:nvSpPr>
          <p:cNvPr id="5" name="Text Placeholder 4">
            <a:extLst>
              <a:ext uri="{FF2B5EF4-FFF2-40B4-BE49-F238E27FC236}">
                <a16:creationId xmlns:a16="http://schemas.microsoft.com/office/drawing/2014/main" id="{162D9A8D-8357-F04A-E6EF-4496BAFE6D9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76548837"/>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E4CFE-7E17-DC59-32E3-254956FEA1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CE8893-475E-ACC0-2B9B-87A392FA5F0D}"/>
              </a:ext>
            </a:extLst>
          </p:cNvPr>
          <p:cNvSpPr>
            <a:spLocks noGrp="1"/>
          </p:cNvSpPr>
          <p:nvPr>
            <p:ph type="title"/>
          </p:nvPr>
        </p:nvSpPr>
        <p:spPr/>
        <p:txBody>
          <a:bodyPr/>
          <a:lstStyle/>
          <a:p>
            <a:r>
              <a:rPr lang="en-US" dirty="0"/>
              <a:t>Command problem space</a:t>
            </a:r>
          </a:p>
        </p:txBody>
      </p:sp>
      <p:sp>
        <p:nvSpPr>
          <p:cNvPr id="3" name="Text Placeholder 2">
            <a:extLst>
              <a:ext uri="{FF2B5EF4-FFF2-40B4-BE49-F238E27FC236}">
                <a16:creationId xmlns:a16="http://schemas.microsoft.com/office/drawing/2014/main" id="{49C314C7-2AF7-3FEE-CFB3-CFE0053E5CEB}"/>
              </a:ext>
            </a:extLst>
          </p:cNvPr>
          <p:cNvSpPr>
            <a:spLocks noGrp="1"/>
          </p:cNvSpPr>
          <p:nvPr>
            <p:ph type="body" idx="1"/>
          </p:nvPr>
        </p:nvSpPr>
        <p:spPr/>
        <p:txBody>
          <a:bodyPr/>
          <a:lstStyle/>
          <a:p>
            <a:r>
              <a:rPr lang="en-US" dirty="0"/>
              <a:t>Do different stuff in the Same Way</a:t>
            </a:r>
          </a:p>
        </p:txBody>
      </p:sp>
    </p:spTree>
    <p:extLst>
      <p:ext uri="{BB962C8B-B14F-4D97-AF65-F5344CB8AC3E}">
        <p14:creationId xmlns:p14="http://schemas.microsoft.com/office/powerpoint/2010/main" val="220204852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666CC8-4CF6-0093-4269-96578C32358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088553E-14E9-F627-1244-9DEB5B870CB6}"/>
              </a:ext>
            </a:extLst>
          </p:cNvPr>
          <p:cNvSpPr>
            <a:spLocks noGrp="1"/>
          </p:cNvSpPr>
          <p:nvPr>
            <p:ph type="title"/>
          </p:nvPr>
        </p:nvSpPr>
        <p:spPr/>
        <p:txBody>
          <a:bodyPr/>
          <a:lstStyle/>
          <a:p>
            <a:r>
              <a:rPr lang="en-US" dirty="0"/>
              <a:t>What problems does Command Pattern Help Solve?</a:t>
            </a:r>
          </a:p>
        </p:txBody>
      </p:sp>
      <p:sp>
        <p:nvSpPr>
          <p:cNvPr id="5" name="Content Placeholder 4">
            <a:extLst>
              <a:ext uri="{FF2B5EF4-FFF2-40B4-BE49-F238E27FC236}">
                <a16:creationId xmlns:a16="http://schemas.microsoft.com/office/drawing/2014/main" id="{96258407-559E-2069-E573-53F5DF6C46DC}"/>
              </a:ext>
            </a:extLst>
          </p:cNvPr>
          <p:cNvSpPr>
            <a:spLocks noGrp="1"/>
          </p:cNvSpPr>
          <p:nvPr>
            <p:ph idx="1"/>
          </p:nvPr>
        </p:nvSpPr>
        <p:spPr/>
        <p:txBody>
          <a:bodyPr/>
          <a:lstStyle/>
          <a:p>
            <a:r>
              <a:rPr lang="en-US" dirty="0"/>
              <a:t>The system is controlled by complex combinations of inputs.</a:t>
            </a:r>
          </a:p>
        </p:txBody>
      </p:sp>
    </p:spTree>
    <p:extLst>
      <p:ext uri="{BB962C8B-B14F-4D97-AF65-F5344CB8AC3E}">
        <p14:creationId xmlns:p14="http://schemas.microsoft.com/office/powerpoint/2010/main" val="2890543683"/>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A3B15-C57B-DA71-292A-915566B4EA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CDB216-5CE9-5547-0147-C91B5F2C5DC0}"/>
              </a:ext>
            </a:extLst>
          </p:cNvPr>
          <p:cNvSpPr>
            <a:spLocks noGrp="1"/>
          </p:cNvSpPr>
          <p:nvPr>
            <p:ph type="title"/>
          </p:nvPr>
        </p:nvSpPr>
        <p:spPr>
          <a:xfrm>
            <a:off x="685800" y="3139853"/>
            <a:ext cx="10131427" cy="1468800"/>
          </a:xfrm>
        </p:spPr>
        <p:txBody>
          <a:bodyPr/>
          <a:lstStyle/>
          <a:p>
            <a:r>
              <a:rPr lang="en-US" dirty="0"/>
              <a:t>Command Pattern Defined</a:t>
            </a:r>
          </a:p>
        </p:txBody>
      </p:sp>
      <p:sp>
        <p:nvSpPr>
          <p:cNvPr id="3" name="Text Placeholder 2">
            <a:extLst>
              <a:ext uri="{FF2B5EF4-FFF2-40B4-BE49-F238E27FC236}">
                <a16:creationId xmlns:a16="http://schemas.microsoft.com/office/drawing/2014/main" id="{CEB5A194-527E-9609-E010-0182F7EE5AC5}"/>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956613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E722B4-FC26-EA54-9E35-F36B251BEA52}"/>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0B3B0336-D76D-DA8D-23E7-8A3B5EECC532}"/>
              </a:ext>
            </a:extLst>
          </p:cNvPr>
          <p:cNvSpPr>
            <a:spLocks noGrp="1"/>
          </p:cNvSpPr>
          <p:nvPr>
            <p:ph type="body" sz="half" idx="2"/>
          </p:nvPr>
        </p:nvSpPr>
        <p:spPr/>
        <p:txBody>
          <a:bodyPr/>
          <a:lstStyle/>
          <a:p>
            <a:r>
              <a:rPr lang="en-US" dirty="0"/>
              <a:t>“</a:t>
            </a:r>
            <a:r>
              <a:rPr lang="en-US" b="0" i="0" dirty="0">
                <a:solidFill>
                  <a:schemeClr val="tx1">
                    <a:lumMod val="95000"/>
                  </a:schemeClr>
                </a:solidFill>
                <a:effectLst/>
                <a:latin typeface="Arial" panose="020B0604020202020204" pitchFamily="34" charset="0"/>
              </a:rPr>
              <a:t>Define an interface for creating an object, but let subclasses decide which class to instantiate. Factory method lets a class defer instantiation to subclasses.</a:t>
            </a:r>
            <a:r>
              <a:rPr lang="en-US" dirty="0">
                <a:solidFill>
                  <a:schemeClr val="tx1">
                    <a:lumMod val="95000"/>
                  </a:schemeClr>
                </a:solidFill>
              </a:rPr>
              <a:t>”</a:t>
            </a:r>
          </a:p>
        </p:txBody>
      </p:sp>
      <p:pic>
        <p:nvPicPr>
          <p:cNvPr id="7" name="Content Placeholder 6">
            <a:extLst>
              <a:ext uri="{FF2B5EF4-FFF2-40B4-BE49-F238E27FC236}">
                <a16:creationId xmlns:a16="http://schemas.microsoft.com/office/drawing/2014/main" id="{511266D8-3D2E-8034-C282-5B2A0D518E0F}"/>
              </a:ext>
            </a:extLst>
          </p:cNvPr>
          <p:cNvPicPr>
            <a:picLocks noGrp="1" noChangeAspect="1"/>
          </p:cNvPicPr>
          <p:nvPr>
            <p:ph idx="1"/>
          </p:nvPr>
        </p:nvPicPr>
        <p:blipFill>
          <a:blip r:embed="rId2"/>
          <a:stretch>
            <a:fillRect/>
          </a:stretch>
        </p:blipFill>
        <p:spPr>
          <a:xfrm>
            <a:off x="4926635" y="2525488"/>
            <a:ext cx="6129063" cy="2710542"/>
          </a:xfrm>
        </p:spPr>
      </p:pic>
    </p:spTree>
    <p:extLst>
      <p:ext uri="{BB962C8B-B14F-4D97-AF65-F5344CB8AC3E}">
        <p14:creationId xmlns:p14="http://schemas.microsoft.com/office/powerpoint/2010/main" val="1496584107"/>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51D575-94F6-631C-D3B6-CE526A631E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8918776-19E0-44B2-CCED-D0E2F4D16EF4}"/>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5A343F-8A79-2253-BC7C-FD3BFE43AD3C}"/>
              </a:ext>
            </a:extLst>
          </p:cNvPr>
          <p:cNvSpPr>
            <a:spLocks noGrp="1"/>
          </p:cNvSpPr>
          <p:nvPr>
            <p:ph type="body" sz="half" idx="2"/>
          </p:nvPr>
        </p:nvSpPr>
        <p:spPr/>
        <p:txBody>
          <a:bodyPr>
            <a:normAutofit/>
          </a:bodyPr>
          <a:lstStyle/>
          <a:p>
            <a:r>
              <a:rPr lang="en-US" dirty="0"/>
              <a:t>“Encapsulate a request as an object, thereby letting you parameterize clients with different requests, queue or log requests, and support undoable operations.</a:t>
            </a:r>
            <a:r>
              <a:rPr lang="en-US" i="1" dirty="0"/>
              <a:t>”</a:t>
            </a:r>
          </a:p>
        </p:txBody>
      </p:sp>
      <p:sp>
        <p:nvSpPr>
          <p:cNvPr id="3" name="Content Placeholder 2">
            <a:extLst>
              <a:ext uri="{FF2B5EF4-FFF2-40B4-BE49-F238E27FC236}">
                <a16:creationId xmlns:a16="http://schemas.microsoft.com/office/drawing/2014/main" id="{C51CD96B-9006-6228-7215-90C8AD92C35A}"/>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32181031"/>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61DA20-09B6-2FE8-47DC-D9759F406C4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A059AF3-4D1D-2752-43CD-202D7B23E385}"/>
              </a:ext>
            </a:extLst>
          </p:cNvPr>
          <p:cNvSpPr>
            <a:spLocks noGrp="1"/>
          </p:cNvSpPr>
          <p:nvPr>
            <p:ph type="title"/>
          </p:nvPr>
        </p:nvSpPr>
        <p:spPr/>
        <p:txBody>
          <a:bodyPr/>
          <a:lstStyle/>
          <a:p>
            <a:r>
              <a:rPr lang="en-US" dirty="0"/>
              <a:t>Elements of a Command Design Pattern</a:t>
            </a:r>
          </a:p>
        </p:txBody>
      </p:sp>
      <p:sp>
        <p:nvSpPr>
          <p:cNvPr id="6" name="Content Placeholder 5">
            <a:extLst>
              <a:ext uri="{FF2B5EF4-FFF2-40B4-BE49-F238E27FC236}">
                <a16:creationId xmlns:a16="http://schemas.microsoft.com/office/drawing/2014/main" id="{ED70FB3A-DFD0-5F6F-4BF0-A5204B00A37F}"/>
              </a:ext>
            </a:extLst>
          </p:cNvPr>
          <p:cNvSpPr>
            <a:spLocks noGrp="1"/>
          </p:cNvSpPr>
          <p:nvPr>
            <p:ph idx="1"/>
          </p:nvPr>
        </p:nvSpPr>
        <p:spPr/>
        <p:txBody>
          <a:bodyPr/>
          <a:lstStyle/>
          <a:p>
            <a:pPr rtl="0"/>
            <a:r>
              <a:rPr lang="en-US" b="1" dirty="0"/>
              <a:t>Command (Interface) : Interface that lets this function as a command. (Don’t use COMMAND name in C#)</a:t>
            </a:r>
          </a:p>
          <a:p>
            <a:pPr rtl="0"/>
            <a:r>
              <a:rPr lang="en-US" b="1" dirty="0"/>
              <a:t>Concrete Command : </a:t>
            </a:r>
          </a:p>
          <a:p>
            <a:pPr rtl="0"/>
            <a:r>
              <a:rPr lang="en-US" b="1" dirty="0"/>
              <a:t>Client : creates the command object and set’s its receiver.</a:t>
            </a:r>
          </a:p>
          <a:p>
            <a:pPr rtl="0"/>
            <a:r>
              <a:rPr lang="en-US" b="1" dirty="0"/>
              <a:t>Invoker : Asks the command to carry out the request.</a:t>
            </a:r>
          </a:p>
          <a:p>
            <a:pPr rtl="0"/>
            <a:r>
              <a:rPr lang="en-US" b="1" dirty="0"/>
              <a:t>Receiver : Knows how to perform the operations associated with carrying out the request.</a:t>
            </a:r>
            <a:endParaRPr lang="en-US" dirty="0"/>
          </a:p>
        </p:txBody>
      </p:sp>
    </p:spTree>
    <p:extLst>
      <p:ext uri="{BB962C8B-B14F-4D97-AF65-F5344CB8AC3E}">
        <p14:creationId xmlns:p14="http://schemas.microsoft.com/office/powerpoint/2010/main" val="264103229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73177-0AE6-6C86-DEC0-E7726F5ED8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5BE71-0111-6330-792C-DAC56BB25BA1}"/>
              </a:ext>
            </a:extLst>
          </p:cNvPr>
          <p:cNvSpPr>
            <a:spLocks noGrp="1"/>
          </p:cNvSpPr>
          <p:nvPr>
            <p:ph type="title"/>
          </p:nvPr>
        </p:nvSpPr>
        <p:spPr/>
        <p:txBody>
          <a:bodyPr/>
          <a:lstStyle/>
          <a:p>
            <a:r>
              <a:rPr lang="en-US" dirty="0"/>
              <a:t>Benefits of a Command Design Pattern</a:t>
            </a:r>
          </a:p>
        </p:txBody>
      </p:sp>
      <p:sp>
        <p:nvSpPr>
          <p:cNvPr id="3" name="Content Placeholder 2">
            <a:extLst>
              <a:ext uri="{FF2B5EF4-FFF2-40B4-BE49-F238E27FC236}">
                <a16:creationId xmlns:a16="http://schemas.microsoft.com/office/drawing/2014/main" id="{31E3823D-C8A5-BC63-C495-F31FF3F93737}"/>
              </a:ext>
            </a:extLst>
          </p:cNvPr>
          <p:cNvSpPr>
            <a:spLocks noGrp="1"/>
          </p:cNvSpPr>
          <p:nvPr>
            <p:ph idx="1"/>
          </p:nvPr>
        </p:nvSpPr>
        <p:spPr/>
        <p:txBody>
          <a:bodyPr/>
          <a:lstStyle/>
          <a:p>
            <a:pPr rtl="0"/>
            <a:r>
              <a:rPr lang="en-US" b="1" dirty="0"/>
              <a:t>Decouples sender and </a:t>
            </a:r>
            <a:r>
              <a:rPr lang="en-US" b="1" dirty="0" err="1"/>
              <a:t>reciever</a:t>
            </a:r>
            <a:endParaRPr lang="en-US" b="1" dirty="0"/>
          </a:p>
          <a:p>
            <a:pPr rtl="0"/>
            <a:r>
              <a:rPr lang="en-US" b="1" dirty="0"/>
              <a:t>Encapsulation of requests</a:t>
            </a:r>
          </a:p>
          <a:p>
            <a:pPr rtl="0"/>
            <a:r>
              <a:rPr lang="en-US" b="1" dirty="0"/>
              <a:t>Undo and Redo</a:t>
            </a:r>
          </a:p>
          <a:p>
            <a:pPr rtl="0"/>
            <a:r>
              <a:rPr lang="en-US" b="1" dirty="0"/>
              <a:t>Queuing.</a:t>
            </a:r>
          </a:p>
          <a:p>
            <a:pPr rtl="0"/>
            <a:r>
              <a:rPr lang="en-US" b="1" dirty="0"/>
              <a:t>Extensibility</a:t>
            </a:r>
          </a:p>
          <a:p>
            <a:pPr rtl="0"/>
            <a:endParaRPr lang="en-US" b="1" dirty="0"/>
          </a:p>
          <a:p>
            <a:pPr rtl="0"/>
            <a:endParaRPr lang="en-US" b="1" dirty="0"/>
          </a:p>
        </p:txBody>
      </p:sp>
    </p:spTree>
    <p:extLst>
      <p:ext uri="{BB962C8B-B14F-4D97-AF65-F5344CB8AC3E}">
        <p14:creationId xmlns:p14="http://schemas.microsoft.com/office/powerpoint/2010/main" val="869136602"/>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381B4-D52D-6E3F-E1D1-2B2B3DE232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C69BBA-196A-DF84-797E-50B4C3134865}"/>
              </a:ext>
            </a:extLst>
          </p:cNvPr>
          <p:cNvSpPr>
            <a:spLocks noGrp="1"/>
          </p:cNvSpPr>
          <p:nvPr>
            <p:ph type="title"/>
          </p:nvPr>
        </p:nvSpPr>
        <p:spPr/>
        <p:txBody>
          <a:bodyPr/>
          <a:lstStyle/>
          <a:p>
            <a:r>
              <a:rPr lang="en-US" dirty="0"/>
              <a:t>Down sides of A Command Design Pattern</a:t>
            </a:r>
          </a:p>
        </p:txBody>
      </p:sp>
      <p:sp>
        <p:nvSpPr>
          <p:cNvPr id="3" name="Content Placeholder 2">
            <a:extLst>
              <a:ext uri="{FF2B5EF4-FFF2-40B4-BE49-F238E27FC236}">
                <a16:creationId xmlns:a16="http://schemas.microsoft.com/office/drawing/2014/main" id="{00B78D81-AF6E-A79F-EA51-78FA28E9F8B6}"/>
              </a:ext>
            </a:extLst>
          </p:cNvPr>
          <p:cNvSpPr>
            <a:spLocks noGrp="1"/>
          </p:cNvSpPr>
          <p:nvPr>
            <p:ph idx="1"/>
          </p:nvPr>
        </p:nvSpPr>
        <p:spPr/>
        <p:txBody>
          <a:bodyPr/>
          <a:lstStyle/>
          <a:p>
            <a:pPr rtl="0">
              <a:buFont typeface="Arial" panose="020B0604020202020204" pitchFamily="34" charset="0"/>
              <a:buChar char="•"/>
            </a:pPr>
            <a:r>
              <a:rPr lang="en-US" b="1" dirty="0"/>
              <a:t>Increased code complexity.</a:t>
            </a:r>
          </a:p>
          <a:p>
            <a:pPr rtl="0">
              <a:buFont typeface="Arial" panose="020B0604020202020204" pitchFamily="34" charset="0"/>
              <a:buChar char="•"/>
            </a:pPr>
            <a:r>
              <a:rPr lang="en-US" b="1" dirty="0"/>
              <a:t>Boilerplate Code.</a:t>
            </a:r>
          </a:p>
          <a:p>
            <a:pPr rtl="0">
              <a:buFont typeface="Arial" panose="020B0604020202020204" pitchFamily="34" charset="0"/>
              <a:buChar char="•"/>
            </a:pPr>
            <a:r>
              <a:rPr lang="en-US" b="1" dirty="0"/>
              <a:t>Overhead</a:t>
            </a:r>
          </a:p>
          <a:p>
            <a:pPr rtl="0">
              <a:buFont typeface="Arial" panose="020B0604020202020204" pitchFamily="34" charset="0"/>
              <a:buChar char="•"/>
            </a:pPr>
            <a:r>
              <a:rPr lang="en-US" b="1" dirty="0"/>
              <a:t>Increased Memory Usage.</a:t>
            </a:r>
          </a:p>
          <a:p>
            <a:pPr rtl="0">
              <a:buFont typeface="Arial" panose="020B0604020202020204" pitchFamily="34" charset="0"/>
              <a:buChar char="•"/>
            </a:pPr>
            <a:endParaRPr lang="en-US" dirty="0"/>
          </a:p>
        </p:txBody>
      </p:sp>
    </p:spTree>
    <p:extLst>
      <p:ext uri="{BB962C8B-B14F-4D97-AF65-F5344CB8AC3E}">
        <p14:creationId xmlns:p14="http://schemas.microsoft.com/office/powerpoint/2010/main" val="132830324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BCC25-C79B-FE8A-83A5-27E6690F41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098DDE-9FED-EB18-D82D-A83B4971E76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E1B4887E-811E-6EB8-8FE3-EE08AA99EC5B}"/>
              </a:ext>
            </a:extLst>
          </p:cNvPr>
          <p:cNvSpPr>
            <a:spLocks noGrp="1"/>
          </p:cNvSpPr>
          <p:nvPr>
            <p:ph type="body" idx="1"/>
          </p:nvPr>
        </p:nvSpPr>
        <p:spPr/>
        <p:txBody>
          <a:bodyPr/>
          <a:lstStyle/>
          <a:p>
            <a:r>
              <a:rPr lang="en-US" dirty="0"/>
              <a:t>Command</a:t>
            </a:r>
          </a:p>
        </p:txBody>
      </p:sp>
    </p:spTree>
    <p:extLst>
      <p:ext uri="{BB962C8B-B14F-4D97-AF65-F5344CB8AC3E}">
        <p14:creationId xmlns:p14="http://schemas.microsoft.com/office/powerpoint/2010/main" val="201550998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0F2A6-C425-F36C-8C31-E10559D7AE8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73E416-A53D-B48F-931C-C3A54A713436}"/>
              </a:ext>
            </a:extLst>
          </p:cNvPr>
          <p:cNvSpPr>
            <a:spLocks noGrp="1"/>
          </p:cNvSpPr>
          <p:nvPr>
            <p:ph type="title"/>
          </p:nvPr>
        </p:nvSpPr>
        <p:spPr/>
        <p:txBody>
          <a:bodyPr/>
          <a:lstStyle/>
          <a:p>
            <a:r>
              <a:rPr lang="en-US" dirty="0"/>
              <a:t>Mediator pattern and S.O.L.I.D.</a:t>
            </a:r>
          </a:p>
        </p:txBody>
      </p:sp>
      <p:sp>
        <p:nvSpPr>
          <p:cNvPr id="5" name="Content Placeholder 4">
            <a:extLst>
              <a:ext uri="{FF2B5EF4-FFF2-40B4-BE49-F238E27FC236}">
                <a16:creationId xmlns:a16="http://schemas.microsoft.com/office/drawing/2014/main" id="{70B8EF7D-55D1-F1D6-BA2B-BB4EC0F53AE8}"/>
              </a:ext>
            </a:extLst>
          </p:cNvPr>
          <p:cNvSpPr>
            <a:spLocks noGrp="1"/>
          </p:cNvSpPr>
          <p:nvPr>
            <p:ph idx="1"/>
          </p:nvPr>
        </p:nvSpPr>
        <p:spPr/>
        <p:txBody>
          <a:bodyPr/>
          <a:lstStyle/>
          <a:p>
            <a:r>
              <a:rPr lang="en-US" dirty="0"/>
              <a:t>S. (SRP) : Commands encapsulate a single request and each piece has a single </a:t>
            </a:r>
            <a:r>
              <a:rPr lang="en-US" dirty="0" err="1"/>
              <a:t>reponsiblity</a:t>
            </a:r>
            <a:r>
              <a:rPr lang="en-US" dirty="0"/>
              <a:t>.</a:t>
            </a:r>
          </a:p>
          <a:p>
            <a:r>
              <a:rPr lang="en-US" dirty="0"/>
              <a:t>O. (OCP) : You can add commands without modifying existing code.</a:t>
            </a:r>
          </a:p>
          <a:p>
            <a:r>
              <a:rPr lang="en-US" dirty="0"/>
              <a:t>L. (LSP) : By implementing a common interface commands can fill this role.</a:t>
            </a:r>
          </a:p>
          <a:p>
            <a:r>
              <a:rPr lang="en-US" dirty="0"/>
              <a:t>I. (ISP) : The command object is minimal in that it provides just enough to run the command.</a:t>
            </a:r>
          </a:p>
          <a:p>
            <a:r>
              <a:rPr lang="en-US" dirty="0"/>
              <a:t>D. (DIP) : Invoker accepts Command Interface objects not specific command implementations.</a:t>
            </a:r>
          </a:p>
        </p:txBody>
      </p:sp>
    </p:spTree>
    <p:extLst>
      <p:ext uri="{BB962C8B-B14F-4D97-AF65-F5344CB8AC3E}">
        <p14:creationId xmlns:p14="http://schemas.microsoft.com/office/powerpoint/2010/main" val="2232946330"/>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34A69B-6AC3-6C56-A1DC-42764F7F0A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46CA1B-3019-CEFA-43E4-B2F8CBFC1156}"/>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2E3E3C40-0C2F-3C06-4C43-34C65747AD84}"/>
              </a:ext>
            </a:extLst>
          </p:cNvPr>
          <p:cNvSpPr>
            <a:spLocks noGrp="1"/>
          </p:cNvSpPr>
          <p:nvPr>
            <p:ph type="body" idx="1"/>
          </p:nvPr>
        </p:nvSpPr>
        <p:spPr>
          <a:xfrm>
            <a:off x="685799" y="4624981"/>
            <a:ext cx="10131428" cy="860400"/>
          </a:xfrm>
        </p:spPr>
        <p:txBody>
          <a:bodyPr/>
          <a:lstStyle/>
          <a:p>
            <a:r>
              <a:rPr lang="en-US" dirty="0"/>
              <a:t>Command pattern</a:t>
            </a:r>
          </a:p>
        </p:txBody>
      </p:sp>
    </p:spTree>
    <p:extLst>
      <p:ext uri="{BB962C8B-B14F-4D97-AF65-F5344CB8AC3E}">
        <p14:creationId xmlns:p14="http://schemas.microsoft.com/office/powerpoint/2010/main" val="2178488993"/>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A992B-03B1-D2D9-112E-1B80B1091A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E925C-4AAC-2C9F-9C7C-221710DBDBCB}"/>
              </a:ext>
            </a:extLst>
          </p:cNvPr>
          <p:cNvSpPr>
            <a:spLocks noGrp="1"/>
          </p:cNvSpPr>
          <p:nvPr>
            <p:ph type="title"/>
          </p:nvPr>
        </p:nvSpPr>
        <p:spPr/>
        <p:txBody>
          <a:bodyPr/>
          <a:lstStyle/>
          <a:p>
            <a:r>
              <a:rPr lang="en-US" dirty="0"/>
              <a:t>What are some Scenarios where The Command Pattern Might be Useful? </a:t>
            </a:r>
          </a:p>
        </p:txBody>
      </p:sp>
      <p:sp>
        <p:nvSpPr>
          <p:cNvPr id="3" name="Text Placeholder 2">
            <a:extLst>
              <a:ext uri="{FF2B5EF4-FFF2-40B4-BE49-F238E27FC236}">
                <a16:creationId xmlns:a16="http://schemas.microsoft.com/office/drawing/2014/main" id="{BF8C6A7E-B648-F51D-E438-AB7F1E813FA8}"/>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8201712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3D42C5-2FB4-9AF3-D0D5-EBA2E5B6690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CD0B445-4B70-D82F-CE7C-1D9F3056167C}"/>
              </a:ext>
            </a:extLst>
          </p:cNvPr>
          <p:cNvSpPr>
            <a:spLocks noGrp="1"/>
          </p:cNvSpPr>
          <p:nvPr>
            <p:ph type="title"/>
          </p:nvPr>
        </p:nvSpPr>
        <p:spPr/>
        <p:txBody>
          <a:bodyPr/>
          <a:lstStyle/>
          <a:p>
            <a:r>
              <a:rPr lang="en-US" dirty="0"/>
              <a:t>Scenarios where The Command pattern is often Used</a:t>
            </a:r>
          </a:p>
        </p:txBody>
      </p:sp>
      <p:sp>
        <p:nvSpPr>
          <p:cNvPr id="5" name="Content Placeholder 4">
            <a:extLst>
              <a:ext uri="{FF2B5EF4-FFF2-40B4-BE49-F238E27FC236}">
                <a16:creationId xmlns:a16="http://schemas.microsoft.com/office/drawing/2014/main" id="{B4B086EB-8BB2-61CE-6DD5-78E3B4A862BF}"/>
              </a:ext>
            </a:extLst>
          </p:cNvPr>
          <p:cNvSpPr>
            <a:spLocks noGrp="1"/>
          </p:cNvSpPr>
          <p:nvPr>
            <p:ph idx="1"/>
          </p:nvPr>
        </p:nvSpPr>
        <p:spPr/>
        <p:txBody>
          <a:bodyPr/>
          <a:lstStyle/>
          <a:p>
            <a:r>
              <a:rPr lang="en-US" dirty="0"/>
              <a:t>Menus</a:t>
            </a:r>
          </a:p>
          <a:p>
            <a:r>
              <a:rPr lang="en-US" dirty="0"/>
              <a:t>Undo Redo</a:t>
            </a:r>
          </a:p>
          <a:p>
            <a:r>
              <a:rPr lang="en-US" dirty="0"/>
              <a:t>Macro Recording/Scripting</a:t>
            </a:r>
          </a:p>
          <a:p>
            <a:r>
              <a:rPr lang="en-US" dirty="0"/>
              <a:t>Test Automation</a:t>
            </a:r>
          </a:p>
          <a:p>
            <a:r>
              <a:rPr lang="en-US" dirty="0"/>
              <a:t>Game Development (Actions encapsulated as Commands)</a:t>
            </a:r>
          </a:p>
          <a:p>
            <a:endParaRPr lang="en-US" dirty="0"/>
          </a:p>
          <a:p>
            <a:endParaRPr lang="en-US" dirty="0"/>
          </a:p>
        </p:txBody>
      </p:sp>
    </p:spTree>
    <p:extLst>
      <p:ext uri="{BB962C8B-B14F-4D97-AF65-F5344CB8AC3E}">
        <p14:creationId xmlns:p14="http://schemas.microsoft.com/office/powerpoint/2010/main" val="1965081999"/>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E1BBD1-54CE-0982-40A2-249E69BB1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82BBE1-4B54-75AA-60DA-42330464D621}"/>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86ADF76E-C2F6-758E-FD1D-D53C971F453D}"/>
              </a:ext>
            </a:extLst>
          </p:cNvPr>
          <p:cNvSpPr>
            <a:spLocks noGrp="1"/>
          </p:cNvSpPr>
          <p:nvPr>
            <p:ph type="body" idx="1"/>
          </p:nvPr>
        </p:nvSpPr>
        <p:spPr/>
        <p:txBody>
          <a:bodyPr/>
          <a:lstStyle/>
          <a:p>
            <a:r>
              <a:rPr lang="en-US" dirty="0"/>
              <a:t>Command Pattern</a:t>
            </a:r>
          </a:p>
        </p:txBody>
      </p:sp>
    </p:spTree>
    <p:extLst>
      <p:ext uri="{BB962C8B-B14F-4D97-AF65-F5344CB8AC3E}">
        <p14:creationId xmlns:p14="http://schemas.microsoft.com/office/powerpoint/2010/main" val="12258725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9E17A-C32E-86B0-8941-F03444601256}"/>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8284F6D-1BEE-43ED-E2EE-4A6A3896ABCA}"/>
              </a:ext>
            </a:extLst>
          </p:cNvPr>
          <p:cNvSpPr>
            <a:spLocks noGrp="1"/>
          </p:cNvSpPr>
          <p:nvPr>
            <p:ph type="title"/>
          </p:nvPr>
        </p:nvSpPr>
        <p:spPr/>
        <p:txBody>
          <a:bodyPr/>
          <a:lstStyle/>
          <a:p>
            <a:r>
              <a:rPr lang="en-US" dirty="0"/>
              <a:t>Attributes of a factory</a:t>
            </a:r>
          </a:p>
        </p:txBody>
      </p:sp>
      <p:sp>
        <p:nvSpPr>
          <p:cNvPr id="6" name="Content Placeholder 5">
            <a:extLst>
              <a:ext uri="{FF2B5EF4-FFF2-40B4-BE49-F238E27FC236}">
                <a16:creationId xmlns:a16="http://schemas.microsoft.com/office/drawing/2014/main" id="{5DF473D1-F430-6F7E-75B5-B3751CC86E6D}"/>
              </a:ext>
            </a:extLst>
          </p:cNvPr>
          <p:cNvSpPr>
            <a:spLocks noGrp="1"/>
          </p:cNvSpPr>
          <p:nvPr>
            <p:ph idx="1"/>
          </p:nvPr>
        </p:nvSpPr>
        <p:spPr/>
        <p:txBody>
          <a:bodyPr/>
          <a:lstStyle/>
          <a:p>
            <a:r>
              <a:rPr lang="en-US" dirty="0"/>
              <a:t>Encapsulation of Object Creation : Hides the details of instantiating Objects making code more modular.</a:t>
            </a:r>
          </a:p>
          <a:p>
            <a:r>
              <a:rPr lang="en-US" dirty="0"/>
              <a:t>Interface – Based Design</a:t>
            </a:r>
          </a:p>
          <a:p>
            <a:r>
              <a:rPr lang="en-US" dirty="0"/>
              <a:t>Reusability : Allow us to reuse complex creation code across applications.</a:t>
            </a:r>
          </a:p>
          <a:p>
            <a:r>
              <a:rPr lang="en-US" dirty="0"/>
              <a:t>Polymorphism : Supports polymorphism by returning different subclasses of common classes.</a:t>
            </a:r>
          </a:p>
          <a:p>
            <a:r>
              <a:rPr lang="en-US" dirty="0"/>
              <a:t>Scalability : New types can easily be added.</a:t>
            </a:r>
          </a:p>
        </p:txBody>
      </p:sp>
    </p:spTree>
    <p:extLst>
      <p:ext uri="{BB962C8B-B14F-4D97-AF65-F5344CB8AC3E}">
        <p14:creationId xmlns:p14="http://schemas.microsoft.com/office/powerpoint/2010/main" val="811586025"/>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5C0267-91EE-7742-956E-DA72A05506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C5060F-34B8-3C4A-7FE8-705EF450C81C}"/>
              </a:ext>
            </a:extLst>
          </p:cNvPr>
          <p:cNvSpPr>
            <a:spLocks noGrp="1"/>
          </p:cNvSpPr>
          <p:nvPr>
            <p:ph type="title"/>
          </p:nvPr>
        </p:nvSpPr>
        <p:spPr/>
        <p:txBody>
          <a:bodyPr/>
          <a:lstStyle/>
          <a:p>
            <a:r>
              <a:rPr lang="en-US" dirty="0"/>
              <a:t>Implementing a Command Pattern in Code</a:t>
            </a:r>
          </a:p>
        </p:txBody>
      </p:sp>
      <p:sp>
        <p:nvSpPr>
          <p:cNvPr id="3" name="Text Placeholder 2">
            <a:extLst>
              <a:ext uri="{FF2B5EF4-FFF2-40B4-BE49-F238E27FC236}">
                <a16:creationId xmlns:a16="http://schemas.microsoft.com/office/drawing/2014/main" id="{A7AF38CE-111C-1C5A-8831-F17771B63CD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699088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AD59F-4ADD-7FA7-AD44-9C2FE4D68B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614443-0DF0-5628-4B47-A0ACE5A09FB0}"/>
              </a:ext>
            </a:extLst>
          </p:cNvPr>
          <p:cNvSpPr>
            <a:spLocks noGrp="1"/>
          </p:cNvSpPr>
          <p:nvPr>
            <p:ph type="title"/>
          </p:nvPr>
        </p:nvSpPr>
        <p:spPr/>
        <p:txBody>
          <a:bodyPr/>
          <a:lstStyle/>
          <a:p>
            <a:r>
              <a:rPr lang="en-US" dirty="0"/>
              <a:t>Benefits of a Factory Pattern</a:t>
            </a:r>
          </a:p>
        </p:txBody>
      </p:sp>
      <p:sp>
        <p:nvSpPr>
          <p:cNvPr id="3" name="Content Placeholder 2">
            <a:extLst>
              <a:ext uri="{FF2B5EF4-FFF2-40B4-BE49-F238E27FC236}">
                <a16:creationId xmlns:a16="http://schemas.microsoft.com/office/drawing/2014/main" id="{996FE3CA-6CEE-D3D4-F99A-4FD396E5F27E}"/>
              </a:ext>
            </a:extLst>
          </p:cNvPr>
          <p:cNvSpPr>
            <a:spLocks noGrp="1"/>
          </p:cNvSpPr>
          <p:nvPr>
            <p:ph idx="1"/>
          </p:nvPr>
        </p:nvSpPr>
        <p:spPr/>
        <p:txBody>
          <a:bodyPr/>
          <a:lstStyle/>
          <a:p>
            <a:pPr marL="0" indent="0">
              <a:buNone/>
            </a:pPr>
            <a:r>
              <a:rPr lang="en-US" dirty="0"/>
              <a:t>Enhances Maintainability :  Because it encapsulates instantiation logic so that the only place instantiation logic needs to change is in the factory.</a:t>
            </a:r>
          </a:p>
          <a:p>
            <a:pPr marL="0" indent="0">
              <a:buNone/>
            </a:pPr>
            <a:r>
              <a:rPr lang="en-US" dirty="0"/>
              <a:t>Supports Loose Coupling : The client code depends on abstractions facilitating loose coupling.</a:t>
            </a:r>
          </a:p>
          <a:p>
            <a:pPr marL="0" indent="0">
              <a:buNone/>
            </a:pPr>
            <a:r>
              <a:rPr lang="en-US" dirty="0"/>
              <a:t>Improves Testability : Allows mocking and ease of testing individual components.</a:t>
            </a:r>
          </a:p>
        </p:txBody>
      </p:sp>
    </p:spTree>
    <p:extLst>
      <p:ext uri="{BB962C8B-B14F-4D97-AF65-F5344CB8AC3E}">
        <p14:creationId xmlns:p14="http://schemas.microsoft.com/office/powerpoint/2010/main" val="10846323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88E94E-CEC4-3242-6794-844326A439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C848DD-67FC-5D8D-4166-9032A54C3BF5}"/>
              </a:ext>
            </a:extLst>
          </p:cNvPr>
          <p:cNvSpPr>
            <a:spLocks noGrp="1"/>
          </p:cNvSpPr>
          <p:nvPr>
            <p:ph type="title"/>
          </p:nvPr>
        </p:nvSpPr>
        <p:spPr/>
        <p:txBody>
          <a:bodyPr/>
          <a:lstStyle/>
          <a:p>
            <a:r>
              <a:rPr lang="en-US" dirty="0"/>
              <a:t>Down sides of A factory</a:t>
            </a:r>
          </a:p>
        </p:txBody>
      </p:sp>
      <p:sp>
        <p:nvSpPr>
          <p:cNvPr id="3" name="Content Placeholder 2">
            <a:extLst>
              <a:ext uri="{FF2B5EF4-FFF2-40B4-BE49-F238E27FC236}">
                <a16:creationId xmlns:a16="http://schemas.microsoft.com/office/drawing/2014/main" id="{5CD05FFE-7944-FC4A-41DB-24B8BB5440BD}"/>
              </a:ext>
            </a:extLst>
          </p:cNvPr>
          <p:cNvSpPr>
            <a:spLocks noGrp="1"/>
          </p:cNvSpPr>
          <p:nvPr>
            <p:ph idx="1"/>
          </p:nvPr>
        </p:nvSpPr>
        <p:spPr/>
        <p:txBody>
          <a:bodyPr/>
          <a:lstStyle/>
          <a:p>
            <a:pPr marL="0" indent="0">
              <a:buNone/>
            </a:pPr>
            <a:r>
              <a:rPr lang="en-US" dirty="0"/>
              <a:t>Increases the Complexity:  By adding a layer of abstraction you also add complexity. (KISS) (YAGNI)</a:t>
            </a:r>
          </a:p>
          <a:p>
            <a:pPr marL="0" indent="0">
              <a:buNone/>
            </a:pPr>
            <a:r>
              <a:rPr lang="en-US" dirty="0"/>
              <a:t>Less transparency on how objects are created and instantiated.</a:t>
            </a:r>
          </a:p>
          <a:p>
            <a:pPr marL="0" indent="0">
              <a:buNone/>
            </a:pPr>
            <a:r>
              <a:rPr lang="en-US" dirty="0"/>
              <a:t>Reduced Performance</a:t>
            </a:r>
          </a:p>
          <a:p>
            <a:pPr marL="0" indent="0">
              <a:buNone/>
            </a:pPr>
            <a:r>
              <a:rPr lang="en-US" dirty="0"/>
              <a:t>Factories themselves are tightly coupled to the objects they create even though they promote loose coupling in the objects themselves.</a:t>
            </a:r>
          </a:p>
        </p:txBody>
      </p:sp>
    </p:spTree>
    <p:extLst>
      <p:ext uri="{BB962C8B-B14F-4D97-AF65-F5344CB8AC3E}">
        <p14:creationId xmlns:p14="http://schemas.microsoft.com/office/powerpoint/2010/main" val="4210637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EF91E1-BCDC-C6DA-09FA-620537CDEFFE}"/>
              </a:ext>
            </a:extLst>
          </p:cNvPr>
          <p:cNvSpPr>
            <a:spLocks noGrp="1"/>
          </p:cNvSpPr>
          <p:nvPr>
            <p:ph type="title"/>
          </p:nvPr>
        </p:nvSpPr>
        <p:spPr/>
        <p:txBody>
          <a:bodyPr/>
          <a:lstStyle/>
          <a:p>
            <a:r>
              <a:rPr lang="en-US" dirty="0"/>
              <a:t>How I will present each design Pattern</a:t>
            </a:r>
          </a:p>
        </p:txBody>
      </p:sp>
      <p:sp>
        <p:nvSpPr>
          <p:cNvPr id="3" name="Content Placeholder 2">
            <a:extLst>
              <a:ext uri="{FF2B5EF4-FFF2-40B4-BE49-F238E27FC236}">
                <a16:creationId xmlns:a16="http://schemas.microsoft.com/office/drawing/2014/main" id="{C0DE134F-F7A5-E47E-1EBF-BD799895A3C6}"/>
              </a:ext>
            </a:extLst>
          </p:cNvPr>
          <p:cNvSpPr>
            <a:spLocks noGrp="1"/>
          </p:cNvSpPr>
          <p:nvPr>
            <p:ph idx="1"/>
          </p:nvPr>
        </p:nvSpPr>
        <p:spPr/>
        <p:txBody>
          <a:bodyPr/>
          <a:lstStyle/>
          <a:p>
            <a:pPr marL="342900" indent="-342900">
              <a:buAutoNum type="arabicPeriod"/>
            </a:pPr>
            <a:r>
              <a:rPr lang="en-US" dirty="0"/>
              <a:t>Discuss Prerequisites of learning this pattern.</a:t>
            </a:r>
          </a:p>
          <a:p>
            <a:pPr marL="342900" indent="-342900">
              <a:buAutoNum type="arabicPeriod"/>
            </a:pPr>
            <a:r>
              <a:rPr lang="en-US" dirty="0"/>
              <a:t>Discuss the code problems this design pattern is intended to help solve.</a:t>
            </a:r>
          </a:p>
          <a:p>
            <a:pPr marL="342900" indent="-342900">
              <a:buAutoNum type="arabicPeriod"/>
            </a:pPr>
            <a:r>
              <a:rPr lang="en-US" dirty="0"/>
              <a:t>Define the pattern including the original Gang of Four definition and UML</a:t>
            </a:r>
          </a:p>
          <a:p>
            <a:pPr marL="342900" indent="-342900">
              <a:buAutoNum type="arabicPeriod"/>
            </a:pPr>
            <a:r>
              <a:rPr lang="en-US" dirty="0"/>
              <a:t>Discuss how this pattern helps achieve SOLID software development principles.</a:t>
            </a:r>
          </a:p>
          <a:p>
            <a:pPr marL="342900" indent="-342900">
              <a:buAutoNum type="arabicPeriod"/>
            </a:pPr>
            <a:r>
              <a:rPr lang="en-US" dirty="0"/>
              <a:t>Discuss real-world scenarios where you would use this design pattern.</a:t>
            </a:r>
          </a:p>
          <a:p>
            <a:pPr marL="342900" indent="-342900">
              <a:buAutoNum type="arabicPeriod"/>
            </a:pPr>
            <a:r>
              <a:rPr lang="en-US" dirty="0"/>
              <a:t>An implementation of one of these real-world scenarios.</a:t>
            </a:r>
          </a:p>
        </p:txBody>
      </p:sp>
    </p:spTree>
    <p:extLst>
      <p:ext uri="{BB962C8B-B14F-4D97-AF65-F5344CB8AC3E}">
        <p14:creationId xmlns:p14="http://schemas.microsoft.com/office/powerpoint/2010/main" val="2821426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FCD234-8562-3C60-EE1D-C75B896E09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E9561C-98EA-2D97-D04D-3A6321C4D887}"/>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264D5619-257B-1D6D-B34F-F8ECC3283790}"/>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24034845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E3DEE38-F473-7FC8-B5FC-762F0082FC8A}"/>
              </a:ext>
            </a:extLst>
          </p:cNvPr>
          <p:cNvSpPr>
            <a:spLocks noGrp="1"/>
          </p:cNvSpPr>
          <p:nvPr>
            <p:ph type="title"/>
          </p:nvPr>
        </p:nvSpPr>
        <p:spPr/>
        <p:txBody>
          <a:bodyPr/>
          <a:lstStyle/>
          <a:p>
            <a:r>
              <a:rPr lang="en-US" dirty="0"/>
              <a:t>Factory Method and S.O.L.I.D.</a:t>
            </a:r>
          </a:p>
        </p:txBody>
      </p:sp>
      <p:sp>
        <p:nvSpPr>
          <p:cNvPr id="5" name="Content Placeholder 4">
            <a:extLst>
              <a:ext uri="{FF2B5EF4-FFF2-40B4-BE49-F238E27FC236}">
                <a16:creationId xmlns:a16="http://schemas.microsoft.com/office/drawing/2014/main" id="{C327F5A0-C2E5-0D16-FB0E-91EF5035988E}"/>
              </a:ext>
            </a:extLst>
          </p:cNvPr>
          <p:cNvSpPr>
            <a:spLocks noGrp="1"/>
          </p:cNvSpPr>
          <p:nvPr>
            <p:ph idx="1"/>
          </p:nvPr>
        </p:nvSpPr>
        <p:spPr/>
        <p:txBody>
          <a:bodyPr/>
          <a:lstStyle/>
          <a:p>
            <a:r>
              <a:rPr lang="en-US" dirty="0"/>
              <a:t>S. Factory promotes single responsibility by separating the creation logic from the class logic.</a:t>
            </a:r>
          </a:p>
          <a:p>
            <a:r>
              <a:rPr lang="en-US" dirty="0"/>
              <a:t>O. Because factories depend on abstractions extension is easier and modification though necessary in the factory itself is reduced in the implemented classes.</a:t>
            </a:r>
          </a:p>
          <a:p>
            <a:r>
              <a:rPr lang="en-US" dirty="0"/>
              <a:t>L. Factories control what kind of classes are created and although it doesn’t prevent violations of </a:t>
            </a:r>
            <a:r>
              <a:rPr lang="en-US" dirty="0" err="1"/>
              <a:t>Liskov</a:t>
            </a:r>
            <a:r>
              <a:rPr lang="en-US" dirty="0"/>
              <a:t> It does promote it.</a:t>
            </a:r>
          </a:p>
          <a:p>
            <a:r>
              <a:rPr lang="en-US" dirty="0"/>
              <a:t>I. Factories are based on interfaces.  Again this does not prevent abuse of this principle but it does not hinder it either.</a:t>
            </a:r>
          </a:p>
          <a:p>
            <a:r>
              <a:rPr lang="en-US" dirty="0"/>
              <a:t>D. Factories can be used in IOC containers to instantiate objects.  It actually promotes even better use of IOC containers and presents abstractions so that dependency inversion can occur.  I can even act in some ways like an IoC Container by removing the complexity of many layers of dependency.</a:t>
            </a:r>
          </a:p>
        </p:txBody>
      </p:sp>
    </p:spTree>
    <p:extLst>
      <p:ext uri="{BB962C8B-B14F-4D97-AF65-F5344CB8AC3E}">
        <p14:creationId xmlns:p14="http://schemas.microsoft.com/office/powerpoint/2010/main" val="12185823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91878A-0DE4-5680-DEFE-D17178745E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2A644B-42DA-954F-DF82-3237EA561AF4}"/>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F246E7C9-A0C1-9FA4-DFC2-9BA79A38BA5E}"/>
              </a:ext>
            </a:extLst>
          </p:cNvPr>
          <p:cNvSpPr>
            <a:spLocks noGrp="1"/>
          </p:cNvSpPr>
          <p:nvPr>
            <p:ph type="body" idx="1"/>
          </p:nvPr>
        </p:nvSpPr>
        <p:spPr>
          <a:xfrm>
            <a:off x="685799" y="4624981"/>
            <a:ext cx="10131428" cy="860400"/>
          </a:xfrm>
        </p:spPr>
        <p:txBody>
          <a:bodyPr/>
          <a:lstStyle/>
          <a:p>
            <a:r>
              <a:rPr lang="en-US" dirty="0"/>
              <a:t>Factory</a:t>
            </a:r>
          </a:p>
        </p:txBody>
      </p:sp>
    </p:spTree>
    <p:extLst>
      <p:ext uri="{BB962C8B-B14F-4D97-AF65-F5344CB8AC3E}">
        <p14:creationId xmlns:p14="http://schemas.microsoft.com/office/powerpoint/2010/main" val="4271916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D0FCC-A2AB-58C7-74EB-B643BAB790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D8DAAC-F1B1-C907-7A96-3D580A372D30}"/>
              </a:ext>
            </a:extLst>
          </p:cNvPr>
          <p:cNvSpPr>
            <a:spLocks noGrp="1"/>
          </p:cNvSpPr>
          <p:nvPr>
            <p:ph type="title"/>
          </p:nvPr>
        </p:nvSpPr>
        <p:spPr/>
        <p:txBody>
          <a:bodyPr/>
          <a:lstStyle/>
          <a:p>
            <a:r>
              <a:rPr lang="en-US" dirty="0"/>
              <a:t>What are some Scenarios where factories Might be Useful? </a:t>
            </a:r>
          </a:p>
        </p:txBody>
      </p:sp>
      <p:sp>
        <p:nvSpPr>
          <p:cNvPr id="3" name="Text Placeholder 2">
            <a:extLst>
              <a:ext uri="{FF2B5EF4-FFF2-40B4-BE49-F238E27FC236}">
                <a16:creationId xmlns:a16="http://schemas.microsoft.com/office/drawing/2014/main" id="{303F3FA4-1986-4F9E-D6D2-D82D908F7E5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236703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3424F-67EE-BEDA-54D2-77D42E8A93F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B0431C-B9DE-B88D-2B51-C46DAA92D98D}"/>
              </a:ext>
            </a:extLst>
          </p:cNvPr>
          <p:cNvSpPr>
            <a:spLocks noGrp="1"/>
          </p:cNvSpPr>
          <p:nvPr>
            <p:ph type="title"/>
          </p:nvPr>
        </p:nvSpPr>
        <p:spPr/>
        <p:txBody>
          <a:bodyPr/>
          <a:lstStyle/>
          <a:p>
            <a:r>
              <a:rPr lang="en-US" dirty="0"/>
              <a:t>Scenarios where Factories are often Used</a:t>
            </a:r>
          </a:p>
        </p:txBody>
      </p:sp>
      <p:sp>
        <p:nvSpPr>
          <p:cNvPr id="5" name="Content Placeholder 4">
            <a:extLst>
              <a:ext uri="{FF2B5EF4-FFF2-40B4-BE49-F238E27FC236}">
                <a16:creationId xmlns:a16="http://schemas.microsoft.com/office/drawing/2014/main" id="{A9FEE0C3-6953-3CD1-F31C-9B148E0548B1}"/>
              </a:ext>
            </a:extLst>
          </p:cNvPr>
          <p:cNvSpPr>
            <a:spLocks noGrp="1"/>
          </p:cNvSpPr>
          <p:nvPr>
            <p:ph idx="1"/>
          </p:nvPr>
        </p:nvSpPr>
        <p:spPr/>
        <p:txBody>
          <a:bodyPr/>
          <a:lstStyle/>
          <a:p>
            <a:pPr marL="0" indent="0">
              <a:buNone/>
            </a:pPr>
            <a:r>
              <a:rPr lang="en-US" dirty="0"/>
              <a:t>Anywhere you are working with Interfaces or Abstract classes with multiple implementations.</a:t>
            </a:r>
          </a:p>
          <a:p>
            <a:pPr marL="0" indent="0">
              <a:buNone/>
            </a:pPr>
            <a:r>
              <a:rPr lang="en-US" dirty="0"/>
              <a:t>Decoupling Client code from specific OS or other dependencies. (Have a single application that works on both Windows and Mac where you want to take advantage of OS specific functionality)</a:t>
            </a:r>
          </a:p>
          <a:p>
            <a:pPr marL="0" indent="0">
              <a:buNone/>
            </a:pPr>
            <a:r>
              <a:rPr lang="en-US" dirty="0"/>
              <a:t>Whenever the creation of an object is complex (IE multiple dependencies)</a:t>
            </a:r>
          </a:p>
          <a:p>
            <a:pPr marL="0" indent="0">
              <a:buNone/>
            </a:pPr>
            <a:r>
              <a:rPr lang="en-US" dirty="0"/>
              <a:t>When selecting the instance type of a class is complex.</a:t>
            </a:r>
          </a:p>
          <a:p>
            <a:pPr marL="0" indent="0">
              <a:buNone/>
            </a:pPr>
            <a:endParaRPr lang="en-US" dirty="0"/>
          </a:p>
        </p:txBody>
      </p:sp>
    </p:spTree>
    <p:extLst>
      <p:ext uri="{BB962C8B-B14F-4D97-AF65-F5344CB8AC3E}">
        <p14:creationId xmlns:p14="http://schemas.microsoft.com/office/powerpoint/2010/main" val="2414816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5B43C-D407-B023-E499-A617D1B74D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829494-55B9-C64F-F512-1F0E8BD93885}"/>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A81123A9-402F-E794-BAE9-971198AAF953}"/>
              </a:ext>
            </a:extLst>
          </p:cNvPr>
          <p:cNvSpPr>
            <a:spLocks noGrp="1"/>
          </p:cNvSpPr>
          <p:nvPr>
            <p:ph type="body" idx="1"/>
          </p:nvPr>
        </p:nvSpPr>
        <p:spPr/>
        <p:txBody>
          <a:bodyPr/>
          <a:lstStyle/>
          <a:p>
            <a:r>
              <a:rPr lang="en-US" dirty="0"/>
              <a:t>Factory</a:t>
            </a:r>
          </a:p>
        </p:txBody>
      </p:sp>
    </p:spTree>
    <p:extLst>
      <p:ext uri="{BB962C8B-B14F-4D97-AF65-F5344CB8AC3E}">
        <p14:creationId xmlns:p14="http://schemas.microsoft.com/office/powerpoint/2010/main" val="12989332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CE6D7-2C53-F2C8-16D4-AF37AB95F6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9FFD94-E447-287A-1E91-1CE6FC13DA78}"/>
              </a:ext>
            </a:extLst>
          </p:cNvPr>
          <p:cNvSpPr>
            <a:spLocks noGrp="1"/>
          </p:cNvSpPr>
          <p:nvPr>
            <p:ph type="title"/>
          </p:nvPr>
        </p:nvSpPr>
        <p:spPr/>
        <p:txBody>
          <a:bodyPr/>
          <a:lstStyle/>
          <a:p>
            <a:r>
              <a:rPr lang="en-US" dirty="0"/>
              <a:t>Implementing a Factory in Code</a:t>
            </a:r>
          </a:p>
        </p:txBody>
      </p:sp>
      <p:sp>
        <p:nvSpPr>
          <p:cNvPr id="3" name="Text Placeholder 2">
            <a:extLst>
              <a:ext uri="{FF2B5EF4-FFF2-40B4-BE49-F238E27FC236}">
                <a16:creationId xmlns:a16="http://schemas.microsoft.com/office/drawing/2014/main" id="{CEACF7D5-DB03-032D-3995-FA564571CBC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83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DA3E13-2179-00D0-E707-3C7B952F0D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308646D-0B43-0E5C-BCF0-16A24D2CA91F}"/>
              </a:ext>
            </a:extLst>
          </p:cNvPr>
          <p:cNvSpPr>
            <a:spLocks noGrp="1"/>
          </p:cNvSpPr>
          <p:nvPr>
            <p:ph type="title"/>
          </p:nvPr>
        </p:nvSpPr>
        <p:spPr/>
        <p:txBody>
          <a:bodyPr/>
          <a:lstStyle/>
          <a:p>
            <a:r>
              <a:rPr lang="en-US" dirty="0"/>
              <a:t>Abstract Factory Design Pattern</a:t>
            </a:r>
          </a:p>
        </p:txBody>
      </p:sp>
      <p:sp>
        <p:nvSpPr>
          <p:cNvPr id="5" name="Text Placeholder 4">
            <a:extLst>
              <a:ext uri="{FF2B5EF4-FFF2-40B4-BE49-F238E27FC236}">
                <a16:creationId xmlns:a16="http://schemas.microsoft.com/office/drawing/2014/main" id="{0D05FC80-78E9-FE80-DA7E-24D76D15EC23}"/>
              </a:ext>
            </a:extLst>
          </p:cNvPr>
          <p:cNvSpPr>
            <a:spLocks noGrp="1"/>
          </p:cNvSpPr>
          <p:nvPr>
            <p:ph type="body" idx="1"/>
          </p:nvPr>
        </p:nvSpPr>
        <p:spPr/>
        <p:txBody>
          <a:bodyPr/>
          <a:lstStyle/>
          <a:p>
            <a:r>
              <a:rPr lang="en-US" dirty="0"/>
              <a:t>Make all the stuff with the things</a:t>
            </a:r>
          </a:p>
        </p:txBody>
      </p:sp>
    </p:spTree>
    <p:extLst>
      <p:ext uri="{BB962C8B-B14F-4D97-AF65-F5344CB8AC3E}">
        <p14:creationId xmlns:p14="http://schemas.microsoft.com/office/powerpoint/2010/main" val="39296086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801B0-4B36-89A5-1474-FC7BDED54A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018547-DCC1-9094-9031-F739DBC1E7D7}"/>
              </a:ext>
            </a:extLst>
          </p:cNvPr>
          <p:cNvSpPr>
            <a:spLocks noGrp="1"/>
          </p:cNvSpPr>
          <p:nvPr>
            <p:ph type="title"/>
          </p:nvPr>
        </p:nvSpPr>
        <p:spPr/>
        <p:txBody>
          <a:bodyPr/>
          <a:lstStyle/>
          <a:p>
            <a:r>
              <a:rPr lang="en-US" dirty="0"/>
              <a:t>Abstract Factory problem space</a:t>
            </a:r>
          </a:p>
        </p:txBody>
      </p:sp>
      <p:sp>
        <p:nvSpPr>
          <p:cNvPr id="3" name="Text Placeholder 2">
            <a:extLst>
              <a:ext uri="{FF2B5EF4-FFF2-40B4-BE49-F238E27FC236}">
                <a16:creationId xmlns:a16="http://schemas.microsoft.com/office/drawing/2014/main" id="{66D0354D-923C-6E3E-50F1-A98256B6BD9B}"/>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7163282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0DFA867-D913-5DD6-0089-9C112EF1F7CD}"/>
              </a:ext>
            </a:extLst>
          </p:cNvPr>
          <p:cNvSpPr>
            <a:spLocks noGrp="1"/>
          </p:cNvSpPr>
          <p:nvPr>
            <p:ph type="title"/>
          </p:nvPr>
        </p:nvSpPr>
        <p:spPr/>
        <p:txBody>
          <a:bodyPr/>
          <a:lstStyle/>
          <a:p>
            <a:r>
              <a:rPr lang="en-US" dirty="0"/>
              <a:t>What problems does Abstract factory Help Solve</a:t>
            </a:r>
          </a:p>
        </p:txBody>
      </p:sp>
      <p:sp>
        <p:nvSpPr>
          <p:cNvPr id="6" name="Content Placeholder 5">
            <a:extLst>
              <a:ext uri="{FF2B5EF4-FFF2-40B4-BE49-F238E27FC236}">
                <a16:creationId xmlns:a16="http://schemas.microsoft.com/office/drawing/2014/main" id="{DCC10EC5-2B41-8685-AACA-0E99900B21E3}"/>
              </a:ext>
            </a:extLst>
          </p:cNvPr>
          <p:cNvSpPr>
            <a:spLocks noGrp="1"/>
          </p:cNvSpPr>
          <p:nvPr>
            <p:ph idx="1"/>
          </p:nvPr>
        </p:nvSpPr>
        <p:spPr/>
        <p:txBody>
          <a:bodyPr/>
          <a:lstStyle/>
          <a:p>
            <a:r>
              <a:rPr lang="en-US" dirty="0"/>
              <a:t>How can I use the same single object throughout my entire application?</a:t>
            </a:r>
          </a:p>
        </p:txBody>
      </p:sp>
    </p:spTree>
    <p:extLst>
      <p:ext uri="{BB962C8B-B14F-4D97-AF65-F5344CB8AC3E}">
        <p14:creationId xmlns:p14="http://schemas.microsoft.com/office/powerpoint/2010/main" val="3824392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53D77-8251-025E-F87F-33A91EA006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2BF6D15-20BC-B661-AA39-E712DD14FCED}"/>
              </a:ext>
            </a:extLst>
          </p:cNvPr>
          <p:cNvSpPr>
            <a:spLocks noGrp="1"/>
          </p:cNvSpPr>
          <p:nvPr>
            <p:ph type="ctrTitle"/>
          </p:nvPr>
        </p:nvSpPr>
        <p:spPr/>
        <p:txBody>
          <a:bodyPr/>
          <a:lstStyle/>
          <a:p>
            <a:r>
              <a:rPr lang="en-US" dirty="0"/>
              <a:t>Week 2</a:t>
            </a:r>
          </a:p>
        </p:txBody>
      </p:sp>
      <p:sp>
        <p:nvSpPr>
          <p:cNvPr id="3" name="Subtitle 2">
            <a:extLst>
              <a:ext uri="{FF2B5EF4-FFF2-40B4-BE49-F238E27FC236}">
                <a16:creationId xmlns:a16="http://schemas.microsoft.com/office/drawing/2014/main" id="{2C57ED52-B363-9D9C-A3A2-C2455EE6D895}"/>
              </a:ext>
            </a:extLst>
          </p:cNvPr>
          <p:cNvSpPr>
            <a:spLocks noGrp="1"/>
          </p:cNvSpPr>
          <p:nvPr>
            <p:ph type="subTitle" idx="1"/>
          </p:nvPr>
        </p:nvSpPr>
        <p:spPr/>
        <p:txBody>
          <a:bodyPr/>
          <a:lstStyle/>
          <a:p>
            <a:r>
              <a:rPr lang="en-US" dirty="0"/>
              <a:t>Singelton and Factory Patterns</a:t>
            </a:r>
          </a:p>
        </p:txBody>
      </p:sp>
    </p:spTree>
    <p:extLst>
      <p:ext uri="{BB962C8B-B14F-4D97-AF65-F5344CB8AC3E}">
        <p14:creationId xmlns:p14="http://schemas.microsoft.com/office/powerpoint/2010/main" val="3113249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DC33D2-A4A3-04C0-A3E1-2AEC164839B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7C4CFB0-B06F-FE80-4C3B-4C6D03A8CAE1}"/>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E30BD89-B74D-C25C-D561-0CECCD4A0F5B}"/>
              </a:ext>
            </a:extLst>
          </p:cNvPr>
          <p:cNvSpPr>
            <a:spLocks noGrp="1"/>
          </p:cNvSpPr>
          <p:nvPr>
            <p:ph type="body" sz="half" idx="2"/>
          </p:nvPr>
        </p:nvSpPr>
        <p:spPr/>
        <p:txBody>
          <a:bodyPr/>
          <a:lstStyle/>
          <a:p>
            <a:r>
              <a:rPr lang="en-US" dirty="0"/>
              <a:t>“</a:t>
            </a:r>
            <a:r>
              <a:rPr lang="en-US" dirty="0">
                <a:solidFill>
                  <a:schemeClr val="tx1">
                    <a:lumMod val="95000"/>
                  </a:schemeClr>
                </a:solidFill>
                <a:latin typeface="Arial" panose="020B0604020202020204" pitchFamily="34" charset="0"/>
              </a:rPr>
              <a:t>A</a:t>
            </a:r>
            <a:r>
              <a:rPr lang="en-US" b="0" i="0" dirty="0">
                <a:solidFill>
                  <a:schemeClr val="tx1">
                    <a:lumMod val="95000"/>
                  </a:schemeClr>
                </a:solidFill>
                <a:effectLst/>
                <a:latin typeface="Arial" panose="020B0604020202020204" pitchFamily="34" charset="0"/>
              </a:rPr>
              <a:t>n interface for creating families of related or dependent objects without specifying their concrete classes</a:t>
            </a:r>
            <a:r>
              <a:rPr lang="en-US" dirty="0"/>
              <a:t>”</a:t>
            </a:r>
          </a:p>
        </p:txBody>
      </p:sp>
      <p:sp>
        <p:nvSpPr>
          <p:cNvPr id="3" name="Content Placeholder 2">
            <a:extLst>
              <a:ext uri="{FF2B5EF4-FFF2-40B4-BE49-F238E27FC236}">
                <a16:creationId xmlns:a16="http://schemas.microsoft.com/office/drawing/2014/main" id="{CF50A31B-971A-0872-B17F-B74ACA39ED1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847327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B2609C-D0CB-4857-43B9-C8E4FB00C7F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CC7C739-0032-AAD3-0115-2AFA8F90070A}"/>
              </a:ext>
            </a:extLst>
          </p:cNvPr>
          <p:cNvSpPr>
            <a:spLocks noGrp="1"/>
          </p:cNvSpPr>
          <p:nvPr>
            <p:ph type="title"/>
          </p:nvPr>
        </p:nvSpPr>
        <p:spPr/>
        <p:txBody>
          <a:bodyPr/>
          <a:lstStyle/>
          <a:p>
            <a:r>
              <a:rPr lang="en-US" dirty="0"/>
              <a:t>Attributes of an abstract factory</a:t>
            </a:r>
          </a:p>
        </p:txBody>
      </p:sp>
      <p:sp>
        <p:nvSpPr>
          <p:cNvPr id="6" name="Content Placeholder 5">
            <a:extLst>
              <a:ext uri="{FF2B5EF4-FFF2-40B4-BE49-F238E27FC236}">
                <a16:creationId xmlns:a16="http://schemas.microsoft.com/office/drawing/2014/main" id="{3C7B53A9-D10F-8492-1FDA-73A8E08F8E3D}"/>
              </a:ext>
            </a:extLst>
          </p:cNvPr>
          <p:cNvSpPr>
            <a:spLocks noGrp="1"/>
          </p:cNvSpPr>
          <p:nvPr>
            <p:ph idx="1"/>
          </p:nvPr>
        </p:nvSpPr>
        <p:spPr/>
        <p:txBody>
          <a:bodyPr/>
          <a:lstStyle/>
          <a:p>
            <a:r>
              <a:rPr lang="en-US" dirty="0"/>
              <a:t>Abstract Factory: Declares creation methods for product families.</a:t>
            </a:r>
          </a:p>
          <a:p>
            <a:r>
              <a:rPr lang="en-US" dirty="0"/>
              <a:t>Concrete Factory: Implements creation methods.</a:t>
            </a:r>
          </a:p>
          <a:p>
            <a:r>
              <a:rPr lang="en-US" dirty="0"/>
              <a:t>Products: Abstract product interfaces and concrete product classes.</a:t>
            </a:r>
          </a:p>
        </p:txBody>
      </p:sp>
    </p:spTree>
    <p:extLst>
      <p:ext uri="{BB962C8B-B14F-4D97-AF65-F5344CB8AC3E}">
        <p14:creationId xmlns:p14="http://schemas.microsoft.com/office/powerpoint/2010/main" val="39986113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8ED93B-4C98-2934-72AE-C2FBAFE654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ED5C82-AFF0-C101-EB2F-125F387D04C3}"/>
              </a:ext>
            </a:extLst>
          </p:cNvPr>
          <p:cNvSpPr>
            <a:spLocks noGrp="1"/>
          </p:cNvSpPr>
          <p:nvPr>
            <p:ph type="title"/>
          </p:nvPr>
        </p:nvSpPr>
        <p:spPr/>
        <p:txBody>
          <a:bodyPr/>
          <a:lstStyle/>
          <a:p>
            <a:r>
              <a:rPr lang="en-US" dirty="0"/>
              <a:t>Benefits of an abstract Factory Pattern</a:t>
            </a:r>
          </a:p>
        </p:txBody>
      </p:sp>
      <p:sp>
        <p:nvSpPr>
          <p:cNvPr id="3" name="Content Placeholder 2">
            <a:extLst>
              <a:ext uri="{FF2B5EF4-FFF2-40B4-BE49-F238E27FC236}">
                <a16:creationId xmlns:a16="http://schemas.microsoft.com/office/drawing/2014/main" id="{0C08EE3F-12C3-0546-2743-33AEDD4271B8}"/>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b="1" dirty="0"/>
              <a:t>Consistency</a:t>
            </a:r>
            <a:r>
              <a:rPr lang="en-US" dirty="0"/>
              <a:t>: Ensures all objects in a family adhere to the same structure.</a:t>
            </a:r>
          </a:p>
          <a:p>
            <a:pPr>
              <a:buFont typeface="Arial" panose="020B0604020202020204" pitchFamily="34" charset="0"/>
              <a:buChar char="•"/>
            </a:pPr>
            <a:r>
              <a:rPr lang="en-US" b="1" dirty="0"/>
              <a:t>Flexibility</a:t>
            </a:r>
            <a:r>
              <a:rPr lang="en-US" dirty="0"/>
              <a:t>: Simplifies switching between different families of objects.</a:t>
            </a:r>
          </a:p>
          <a:p>
            <a:pPr>
              <a:buFont typeface="Arial" panose="020B0604020202020204" pitchFamily="34" charset="0"/>
              <a:buChar char="•"/>
            </a:pPr>
            <a:r>
              <a:rPr lang="en-US" b="1" dirty="0"/>
              <a:t>Scalability</a:t>
            </a:r>
            <a:r>
              <a:rPr lang="en-US" dirty="0"/>
              <a:t>: Facilitates adding new families without altering existing code.</a:t>
            </a:r>
          </a:p>
          <a:p>
            <a:pPr>
              <a:buFont typeface="Arial" panose="020B0604020202020204" pitchFamily="34" charset="0"/>
              <a:buChar char="•"/>
            </a:pPr>
            <a:r>
              <a:rPr lang="en-US" b="1" dirty="0"/>
              <a:t>Code Reuse</a:t>
            </a:r>
            <a:r>
              <a:rPr lang="en-US" dirty="0"/>
              <a:t>: Encourages modular and reusable design by separating object creation</a:t>
            </a:r>
          </a:p>
        </p:txBody>
      </p:sp>
    </p:spTree>
    <p:extLst>
      <p:ext uri="{BB962C8B-B14F-4D97-AF65-F5344CB8AC3E}">
        <p14:creationId xmlns:p14="http://schemas.microsoft.com/office/powerpoint/2010/main" val="423784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BE86-D81A-9E58-3C25-43AB962808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F5974F-FD9D-5BBD-5A20-C9E66C289BD8}"/>
              </a:ext>
            </a:extLst>
          </p:cNvPr>
          <p:cNvSpPr>
            <a:spLocks noGrp="1"/>
          </p:cNvSpPr>
          <p:nvPr>
            <p:ph type="title"/>
          </p:nvPr>
        </p:nvSpPr>
        <p:spPr/>
        <p:txBody>
          <a:bodyPr/>
          <a:lstStyle/>
          <a:p>
            <a:r>
              <a:rPr lang="en-US" dirty="0"/>
              <a:t>Down sides of An abstract factory</a:t>
            </a:r>
          </a:p>
        </p:txBody>
      </p:sp>
      <p:sp>
        <p:nvSpPr>
          <p:cNvPr id="3" name="Content Placeholder 2">
            <a:extLst>
              <a:ext uri="{FF2B5EF4-FFF2-40B4-BE49-F238E27FC236}">
                <a16:creationId xmlns:a16="http://schemas.microsoft.com/office/drawing/2014/main" id="{A82F1A1D-522A-81F6-A5A0-5EECFAE2D373}"/>
              </a:ext>
            </a:extLst>
          </p:cNvPr>
          <p:cNvSpPr>
            <a:spLocks noGrp="1"/>
          </p:cNvSpPr>
          <p:nvPr>
            <p:ph idx="1"/>
          </p:nvPr>
        </p:nvSpPr>
        <p:spPr/>
        <p:txBody>
          <a:bodyPr/>
          <a:lstStyle/>
          <a:p>
            <a:pPr>
              <a:buFont typeface="Arial" panose="020B0604020202020204" pitchFamily="34" charset="0"/>
              <a:buChar char="•"/>
            </a:pPr>
            <a:r>
              <a:rPr lang="en-US" b="1" dirty="0"/>
              <a:t>Complexity</a:t>
            </a:r>
            <a:r>
              <a:rPr lang="en-US" dirty="0"/>
              <a:t>: Adds extra layers of abstraction and increases initial development effort.</a:t>
            </a:r>
          </a:p>
          <a:p>
            <a:pPr>
              <a:buFont typeface="Arial" panose="020B0604020202020204" pitchFamily="34" charset="0"/>
              <a:buChar char="•"/>
            </a:pPr>
            <a:r>
              <a:rPr lang="en-US" b="1" dirty="0"/>
              <a:t>Rigidity</a:t>
            </a:r>
            <a:r>
              <a:rPr lang="en-US" dirty="0"/>
              <a:t>: Can be challenging to introduce new products into existing families.</a:t>
            </a:r>
          </a:p>
          <a:p>
            <a:pPr>
              <a:buFont typeface="Arial" panose="020B0604020202020204" pitchFamily="34" charset="0"/>
              <a:buChar char="•"/>
            </a:pPr>
            <a:r>
              <a:rPr lang="en-US" b="1" dirty="0"/>
              <a:t>Overhead</a:t>
            </a:r>
            <a:r>
              <a:rPr lang="en-US" dirty="0"/>
              <a:t>: May lead to unnecessary complexity if the application doesn’t require multiple product families.</a:t>
            </a:r>
          </a:p>
        </p:txBody>
      </p:sp>
    </p:spTree>
    <p:extLst>
      <p:ext uri="{BB962C8B-B14F-4D97-AF65-F5344CB8AC3E}">
        <p14:creationId xmlns:p14="http://schemas.microsoft.com/office/powerpoint/2010/main" val="33316789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42064-B5B4-2FF2-D122-4AA066CA66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AF58F8-B208-1AFD-71A8-16FEC19D6EBE}"/>
              </a:ext>
            </a:extLst>
          </p:cNvPr>
          <p:cNvSpPr>
            <a:spLocks noGrp="1"/>
          </p:cNvSpPr>
          <p:nvPr>
            <p:ph type="title"/>
          </p:nvPr>
        </p:nvSpPr>
        <p:spPr>
          <a:xfrm>
            <a:off x="620485" y="3161624"/>
            <a:ext cx="10131427" cy="1468800"/>
          </a:xfrm>
        </p:spPr>
        <p:txBody>
          <a:bodyPr/>
          <a:lstStyle/>
          <a:p>
            <a:r>
              <a:rPr lang="en-US" dirty="0"/>
              <a:t>What are some Scenarios where abstract factories Might be Useful? </a:t>
            </a:r>
          </a:p>
        </p:txBody>
      </p:sp>
      <p:sp>
        <p:nvSpPr>
          <p:cNvPr id="3" name="Text Placeholder 2">
            <a:extLst>
              <a:ext uri="{FF2B5EF4-FFF2-40B4-BE49-F238E27FC236}">
                <a16:creationId xmlns:a16="http://schemas.microsoft.com/office/drawing/2014/main" id="{C1B1A379-DD76-69AE-CC46-3DCCA2818B5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8626604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9DC45-3D82-614F-5A8E-A5E7FABD2B1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9ED3F98-80EF-C652-27AA-74948DDA6D18}"/>
              </a:ext>
            </a:extLst>
          </p:cNvPr>
          <p:cNvSpPr>
            <a:spLocks noGrp="1"/>
          </p:cNvSpPr>
          <p:nvPr>
            <p:ph type="title"/>
          </p:nvPr>
        </p:nvSpPr>
        <p:spPr/>
        <p:txBody>
          <a:bodyPr/>
          <a:lstStyle/>
          <a:p>
            <a:r>
              <a:rPr lang="en-US" dirty="0"/>
              <a:t>Scenarios where abstract Factories are often Used</a:t>
            </a:r>
          </a:p>
        </p:txBody>
      </p:sp>
      <p:sp>
        <p:nvSpPr>
          <p:cNvPr id="5" name="Content Placeholder 4">
            <a:extLst>
              <a:ext uri="{FF2B5EF4-FFF2-40B4-BE49-F238E27FC236}">
                <a16:creationId xmlns:a16="http://schemas.microsoft.com/office/drawing/2014/main" id="{A9EF0AC1-D597-A007-1C0A-DBAA1BCD8BA0}"/>
              </a:ext>
            </a:extLst>
          </p:cNvPr>
          <p:cNvSpPr>
            <a:spLocks noGrp="1"/>
          </p:cNvSpPr>
          <p:nvPr>
            <p:ph idx="1"/>
          </p:nvPr>
        </p:nvSpPr>
        <p:spPr/>
        <p:txBody>
          <a:bodyPr/>
          <a:lstStyle/>
          <a:p>
            <a:pPr marL="0" indent="0">
              <a:buNone/>
            </a:pPr>
            <a:r>
              <a:rPr lang="en-US" dirty="0"/>
              <a:t>IOC containers themselves</a:t>
            </a:r>
          </a:p>
          <a:p>
            <a:pPr marL="0" indent="0">
              <a:buNone/>
            </a:pPr>
            <a:r>
              <a:rPr lang="en-US" dirty="0"/>
              <a:t>Loggers</a:t>
            </a:r>
          </a:p>
          <a:p>
            <a:pPr marL="0" indent="0">
              <a:buNone/>
            </a:pPr>
            <a:r>
              <a:rPr lang="en-US" dirty="0"/>
              <a:t>Configuration Management</a:t>
            </a:r>
          </a:p>
          <a:p>
            <a:pPr marL="0" indent="0">
              <a:buNone/>
            </a:pPr>
            <a:r>
              <a:rPr lang="en-US" dirty="0"/>
              <a:t>Game State Management (Avoid the GOD class)</a:t>
            </a:r>
          </a:p>
        </p:txBody>
      </p:sp>
    </p:spTree>
    <p:extLst>
      <p:ext uri="{BB962C8B-B14F-4D97-AF65-F5344CB8AC3E}">
        <p14:creationId xmlns:p14="http://schemas.microsoft.com/office/powerpoint/2010/main" val="34061290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789AC6-3F1D-9DC7-9551-F476378F2E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3232-FDFB-6F87-07AF-39463FA27DBC}"/>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A8D0A05C-ABBA-B6FE-91CD-9CAAB05969A3}"/>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2652737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462627-7B54-7A18-B567-EE3275389D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4C16954-A719-377A-660E-65B20E798BF8}"/>
              </a:ext>
            </a:extLst>
          </p:cNvPr>
          <p:cNvSpPr>
            <a:spLocks noGrp="1"/>
          </p:cNvSpPr>
          <p:nvPr>
            <p:ph type="title"/>
          </p:nvPr>
        </p:nvSpPr>
        <p:spPr/>
        <p:txBody>
          <a:bodyPr/>
          <a:lstStyle/>
          <a:p>
            <a:r>
              <a:rPr lang="en-US" dirty="0"/>
              <a:t>Factory Method and S.O.L.I.D.</a:t>
            </a:r>
          </a:p>
        </p:txBody>
      </p:sp>
      <p:sp>
        <p:nvSpPr>
          <p:cNvPr id="3" name="Content Placeholder 2">
            <a:extLst>
              <a:ext uri="{FF2B5EF4-FFF2-40B4-BE49-F238E27FC236}">
                <a16:creationId xmlns:a16="http://schemas.microsoft.com/office/drawing/2014/main" id="{8457851D-EAF8-6B94-6CF7-74E1B0A9A51E}"/>
              </a:ext>
            </a:extLst>
          </p:cNvPr>
          <p:cNvSpPr>
            <a:spLocks noGrp="1" noChangeArrowheads="1"/>
          </p:cNvSpPr>
          <p:nvPr>
            <p:ph idx="1"/>
          </p:nvPr>
        </p:nvSpPr>
        <p:spPr bwMode="auto">
          <a:xfrm>
            <a:off x="532488" y="2327384"/>
            <a:ext cx="10240817"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Single Responsibility Principle (SRP)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Encapsulates object creation within dedicated factory classes, simplifying code maintenance.</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Open/Closed Principle (OCP)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Abstract factories can be extended to support new object families without modifying existing code.</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err="1">
                <a:ln>
                  <a:noFill/>
                </a:ln>
                <a:solidFill>
                  <a:schemeClr val="tx1"/>
                </a:solidFill>
                <a:effectLst/>
                <a:latin typeface="Arial" panose="020B0604020202020204" pitchFamily="34" charset="0"/>
              </a:rPr>
              <a:t>Liskov</a:t>
            </a:r>
            <a:r>
              <a:rPr kumimoji="0" lang="en-US" altLang="en-US" b="1" i="0" u="none" strike="noStrike" cap="none" normalizeH="0" baseline="0" dirty="0">
                <a:ln>
                  <a:noFill/>
                </a:ln>
                <a:solidFill>
                  <a:schemeClr val="tx1"/>
                </a:solidFill>
                <a:effectLst/>
                <a:latin typeface="Arial" panose="020B0604020202020204" pitchFamily="34" charset="0"/>
              </a:rPr>
              <a:t> Substitution Principle (LSP)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Product abstractions ensure that any derived class can replace its base class without issues.</a:t>
            </a: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Interface Segregation Principle (ISP)</a:t>
            </a:r>
            <a:r>
              <a:rPr kumimoji="0" lang="en-US" altLang="en-US"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Defines specific interfaces for product families to avoid bloated and irrelevant methods.</a:t>
            </a:r>
            <a:endParaRPr lang="en-US" altLang="en-US" dirty="0">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b="1" i="0" u="none" strike="noStrike" cap="none" normalizeH="0" baseline="0" dirty="0">
                <a:ln>
                  <a:noFill/>
                </a:ln>
                <a:solidFill>
                  <a:schemeClr val="tx1"/>
                </a:solidFill>
                <a:effectLst/>
                <a:latin typeface="Arial" panose="020B0604020202020204" pitchFamily="34" charset="0"/>
              </a:rPr>
              <a:t>Dependency Inversion Principle (DIP)</a:t>
            </a:r>
            <a:r>
              <a:rPr kumimoji="0" lang="en-US" altLang="en-US"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0" i="0" u="none" strike="noStrike" cap="none" normalizeH="0" baseline="0" dirty="0">
                <a:ln>
                  <a:noFill/>
                </a:ln>
                <a:solidFill>
                  <a:schemeClr val="tx1"/>
                </a:solidFill>
                <a:effectLst/>
                <a:latin typeface="Arial" panose="020B0604020202020204" pitchFamily="34" charset="0"/>
              </a:rPr>
              <a:t> High-level modules depend on abstractions, not concrete implementations, promoting flexibility.</a:t>
            </a:r>
          </a:p>
        </p:txBody>
      </p:sp>
    </p:spTree>
    <p:extLst>
      <p:ext uri="{BB962C8B-B14F-4D97-AF65-F5344CB8AC3E}">
        <p14:creationId xmlns:p14="http://schemas.microsoft.com/office/powerpoint/2010/main" val="23540907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E237-ECD7-72BC-6317-CC3F96F6A1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1DBA3A-3B7B-87BF-634A-58D43886A1BE}"/>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673B83E1-7B3D-41A5-A6A2-4FB99C55DACC}"/>
              </a:ext>
            </a:extLst>
          </p:cNvPr>
          <p:cNvSpPr>
            <a:spLocks noGrp="1"/>
          </p:cNvSpPr>
          <p:nvPr>
            <p:ph type="body" idx="1"/>
          </p:nvPr>
        </p:nvSpPr>
        <p:spPr>
          <a:xfrm>
            <a:off x="685799" y="4624981"/>
            <a:ext cx="10131428" cy="860400"/>
          </a:xfrm>
        </p:spPr>
        <p:txBody>
          <a:bodyPr/>
          <a:lstStyle/>
          <a:p>
            <a:r>
              <a:rPr lang="en-US" dirty="0"/>
              <a:t>Abstract Factory</a:t>
            </a:r>
          </a:p>
        </p:txBody>
      </p:sp>
    </p:spTree>
    <p:extLst>
      <p:ext uri="{BB962C8B-B14F-4D97-AF65-F5344CB8AC3E}">
        <p14:creationId xmlns:p14="http://schemas.microsoft.com/office/powerpoint/2010/main" val="13521305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8A9F7F-8FF9-F15A-EEF0-4BA22DB997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E397C9-42B8-F863-C36D-621AAA9433D6}"/>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D7942ABB-80F0-D089-A067-A2EF61801DFF}"/>
              </a:ext>
            </a:extLst>
          </p:cNvPr>
          <p:cNvSpPr>
            <a:spLocks noGrp="1"/>
          </p:cNvSpPr>
          <p:nvPr>
            <p:ph type="body" idx="1"/>
          </p:nvPr>
        </p:nvSpPr>
        <p:spPr/>
        <p:txBody>
          <a:bodyPr/>
          <a:lstStyle/>
          <a:p>
            <a:r>
              <a:rPr lang="en-US" dirty="0"/>
              <a:t>Abstract Factory</a:t>
            </a:r>
          </a:p>
        </p:txBody>
      </p:sp>
    </p:spTree>
    <p:extLst>
      <p:ext uri="{BB962C8B-B14F-4D97-AF65-F5344CB8AC3E}">
        <p14:creationId xmlns:p14="http://schemas.microsoft.com/office/powerpoint/2010/main" val="3356749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A38A91-8890-B1F5-BDED-7073C1AB92F1}"/>
              </a:ext>
            </a:extLst>
          </p:cNvPr>
          <p:cNvSpPr>
            <a:spLocks noGrp="1"/>
          </p:cNvSpPr>
          <p:nvPr>
            <p:ph type="title"/>
          </p:nvPr>
        </p:nvSpPr>
        <p:spPr/>
        <p:txBody>
          <a:bodyPr/>
          <a:lstStyle/>
          <a:p>
            <a:r>
              <a:rPr lang="en-US" dirty="0"/>
              <a:t>Singleton Design Pattern</a:t>
            </a:r>
          </a:p>
        </p:txBody>
      </p:sp>
      <p:sp>
        <p:nvSpPr>
          <p:cNvPr id="5" name="Text Placeholder 4">
            <a:extLst>
              <a:ext uri="{FF2B5EF4-FFF2-40B4-BE49-F238E27FC236}">
                <a16:creationId xmlns:a16="http://schemas.microsoft.com/office/drawing/2014/main" id="{690D1B9E-1AEC-A14C-C512-296BA80F9772}"/>
              </a:ext>
            </a:extLst>
          </p:cNvPr>
          <p:cNvSpPr>
            <a:spLocks noGrp="1"/>
          </p:cNvSpPr>
          <p:nvPr>
            <p:ph type="body" idx="1"/>
          </p:nvPr>
        </p:nvSpPr>
        <p:spPr/>
        <p:txBody>
          <a:bodyPr/>
          <a:lstStyle/>
          <a:p>
            <a:r>
              <a:rPr lang="en-US" dirty="0"/>
              <a:t>Your first pattern</a:t>
            </a:r>
          </a:p>
        </p:txBody>
      </p:sp>
    </p:spTree>
    <p:extLst>
      <p:ext uri="{BB962C8B-B14F-4D97-AF65-F5344CB8AC3E}">
        <p14:creationId xmlns:p14="http://schemas.microsoft.com/office/powerpoint/2010/main" val="378117134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E87A7-D149-7A99-325A-C98C96E5DC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0CC5B1-D94C-982A-5B45-A9E34328F359}"/>
              </a:ext>
            </a:extLst>
          </p:cNvPr>
          <p:cNvSpPr>
            <a:spLocks noGrp="1"/>
          </p:cNvSpPr>
          <p:nvPr>
            <p:ph type="title"/>
          </p:nvPr>
        </p:nvSpPr>
        <p:spPr/>
        <p:txBody>
          <a:bodyPr/>
          <a:lstStyle/>
          <a:p>
            <a:r>
              <a:rPr lang="en-US" dirty="0"/>
              <a:t>Implementing an abstract factory in Code</a:t>
            </a:r>
          </a:p>
        </p:txBody>
      </p:sp>
      <p:sp>
        <p:nvSpPr>
          <p:cNvPr id="3" name="Text Placeholder 2">
            <a:extLst>
              <a:ext uri="{FF2B5EF4-FFF2-40B4-BE49-F238E27FC236}">
                <a16:creationId xmlns:a16="http://schemas.microsoft.com/office/drawing/2014/main" id="{350AF4C6-50D4-FD60-8178-89F0802DE49D}"/>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2246169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31FD90-55F0-8103-6BD1-A72A55F2B2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549C2B-A002-DF07-517C-40935C6DEBE8}"/>
              </a:ext>
            </a:extLst>
          </p:cNvPr>
          <p:cNvSpPr>
            <a:spLocks noGrp="1"/>
          </p:cNvSpPr>
          <p:nvPr>
            <p:ph type="ctrTitle"/>
          </p:nvPr>
        </p:nvSpPr>
        <p:spPr/>
        <p:txBody>
          <a:bodyPr/>
          <a:lstStyle/>
          <a:p>
            <a:r>
              <a:rPr lang="en-US" dirty="0"/>
              <a:t>Week 3</a:t>
            </a:r>
          </a:p>
        </p:txBody>
      </p:sp>
      <p:sp>
        <p:nvSpPr>
          <p:cNvPr id="3" name="Subtitle 2">
            <a:extLst>
              <a:ext uri="{FF2B5EF4-FFF2-40B4-BE49-F238E27FC236}">
                <a16:creationId xmlns:a16="http://schemas.microsoft.com/office/drawing/2014/main" id="{6DD9B3A5-84C3-9AAD-01E6-689F7E11B70A}"/>
              </a:ext>
            </a:extLst>
          </p:cNvPr>
          <p:cNvSpPr>
            <a:spLocks noGrp="1"/>
          </p:cNvSpPr>
          <p:nvPr>
            <p:ph type="subTitle" idx="1"/>
          </p:nvPr>
        </p:nvSpPr>
        <p:spPr/>
        <p:txBody>
          <a:bodyPr/>
          <a:lstStyle/>
          <a:p>
            <a:r>
              <a:rPr lang="en-US" dirty="0"/>
              <a:t>Case Enumeration / Commonality Variability / State Design pattern</a:t>
            </a:r>
          </a:p>
        </p:txBody>
      </p:sp>
    </p:spTree>
    <p:extLst>
      <p:ext uri="{BB962C8B-B14F-4D97-AF65-F5344CB8AC3E}">
        <p14:creationId xmlns:p14="http://schemas.microsoft.com/office/powerpoint/2010/main" val="15384876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A61555-73BD-9C7E-AFB5-48EA654343A7}"/>
              </a:ext>
            </a:extLst>
          </p:cNvPr>
          <p:cNvSpPr>
            <a:spLocks noGrp="1"/>
          </p:cNvSpPr>
          <p:nvPr>
            <p:ph type="title"/>
          </p:nvPr>
        </p:nvSpPr>
        <p:spPr/>
        <p:txBody>
          <a:bodyPr/>
          <a:lstStyle/>
          <a:p>
            <a:r>
              <a:rPr lang="en-US" dirty="0"/>
              <a:t>Enumerating Cases</a:t>
            </a:r>
          </a:p>
        </p:txBody>
      </p:sp>
      <p:sp>
        <p:nvSpPr>
          <p:cNvPr id="3" name="Text Placeholder 2">
            <a:extLst>
              <a:ext uri="{FF2B5EF4-FFF2-40B4-BE49-F238E27FC236}">
                <a16:creationId xmlns:a16="http://schemas.microsoft.com/office/drawing/2014/main" id="{8BE79200-7833-AB2E-0BB0-09A028EFD97A}"/>
              </a:ext>
            </a:extLst>
          </p:cNvPr>
          <p:cNvSpPr>
            <a:spLocks noGrp="1"/>
          </p:cNvSpPr>
          <p:nvPr>
            <p:ph type="body" idx="1"/>
          </p:nvPr>
        </p:nvSpPr>
        <p:spPr/>
        <p:txBody>
          <a:bodyPr/>
          <a:lstStyle/>
          <a:p>
            <a:r>
              <a:rPr lang="en-US" dirty="0"/>
              <a:t>Commonality Variability Analysis and other approaches</a:t>
            </a:r>
          </a:p>
        </p:txBody>
      </p:sp>
    </p:spTree>
    <p:extLst>
      <p:ext uri="{BB962C8B-B14F-4D97-AF65-F5344CB8AC3E}">
        <p14:creationId xmlns:p14="http://schemas.microsoft.com/office/powerpoint/2010/main" val="205903095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CEB54-8D9A-83E4-49F3-FCA134C866EC}"/>
              </a:ext>
            </a:extLst>
          </p:cNvPr>
          <p:cNvSpPr>
            <a:spLocks noGrp="1"/>
          </p:cNvSpPr>
          <p:nvPr>
            <p:ph type="title"/>
          </p:nvPr>
        </p:nvSpPr>
        <p:spPr/>
        <p:txBody>
          <a:bodyPr/>
          <a:lstStyle/>
          <a:p>
            <a:r>
              <a:rPr lang="en-US" dirty="0"/>
              <a:t>Commonality Variability Analysis</a:t>
            </a:r>
          </a:p>
        </p:txBody>
      </p:sp>
      <p:sp>
        <p:nvSpPr>
          <p:cNvPr id="3" name="Text Placeholder 2">
            <a:extLst>
              <a:ext uri="{FF2B5EF4-FFF2-40B4-BE49-F238E27FC236}">
                <a16:creationId xmlns:a16="http://schemas.microsoft.com/office/drawing/2014/main" id="{CEB7078C-61B9-1B1A-CEFE-1DE36C4AB632}"/>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747216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C8EF81F-A844-C4C0-06EE-0E16BC55DA4B}"/>
              </a:ext>
            </a:extLst>
          </p:cNvPr>
          <p:cNvSpPr>
            <a:spLocks noGrp="1"/>
          </p:cNvSpPr>
          <p:nvPr>
            <p:ph type="title"/>
          </p:nvPr>
        </p:nvSpPr>
        <p:spPr/>
        <p:txBody>
          <a:bodyPr/>
          <a:lstStyle/>
          <a:p>
            <a:r>
              <a:rPr lang="en-US" dirty="0"/>
              <a:t>What is Commonality </a:t>
            </a:r>
            <a:r>
              <a:rPr lang="en-US" dirty="0" err="1"/>
              <a:t>Variablity</a:t>
            </a:r>
            <a:r>
              <a:rPr lang="en-US" dirty="0"/>
              <a:t> Analysis</a:t>
            </a:r>
          </a:p>
        </p:txBody>
      </p:sp>
      <p:sp>
        <p:nvSpPr>
          <p:cNvPr id="5" name="Content Placeholder 4">
            <a:extLst>
              <a:ext uri="{FF2B5EF4-FFF2-40B4-BE49-F238E27FC236}">
                <a16:creationId xmlns:a16="http://schemas.microsoft.com/office/drawing/2014/main" id="{047D2611-1FA6-7D75-4213-F9AE1558FD4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0596755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8D925C-8759-53A5-61BA-7BE1CCE9688A}"/>
              </a:ext>
            </a:extLst>
          </p:cNvPr>
          <p:cNvSpPr>
            <a:spLocks noGrp="1"/>
          </p:cNvSpPr>
          <p:nvPr>
            <p:ph type="title"/>
          </p:nvPr>
        </p:nvSpPr>
        <p:spPr/>
        <p:txBody>
          <a:bodyPr/>
          <a:lstStyle/>
          <a:p>
            <a:r>
              <a:rPr lang="en-US" dirty="0"/>
              <a:t>How do we Apply Commonality Variability Analysis</a:t>
            </a:r>
          </a:p>
        </p:txBody>
      </p:sp>
      <p:sp>
        <p:nvSpPr>
          <p:cNvPr id="3" name="Content Placeholder 2">
            <a:extLst>
              <a:ext uri="{FF2B5EF4-FFF2-40B4-BE49-F238E27FC236}">
                <a16:creationId xmlns:a16="http://schemas.microsoft.com/office/drawing/2014/main" id="{CEB00A7C-E2BD-11E8-CB0B-E0B475A9BDA5}"/>
              </a:ext>
            </a:extLst>
          </p:cNvPr>
          <p:cNvSpPr>
            <a:spLocks noGrp="1"/>
          </p:cNvSpPr>
          <p:nvPr>
            <p:ph idx="1"/>
          </p:nvPr>
        </p:nvSpPr>
        <p:spPr/>
        <p:txBody>
          <a:bodyPr/>
          <a:lstStyle/>
          <a:p>
            <a:pPr marL="342900" indent="-342900">
              <a:buAutoNum type="arabicPeriod"/>
            </a:pPr>
            <a:r>
              <a:rPr lang="en-US" dirty="0"/>
              <a:t>Establish the Scope</a:t>
            </a:r>
          </a:p>
          <a:p>
            <a:pPr marL="342900" indent="-342900">
              <a:buAutoNum type="arabicPeriod"/>
            </a:pPr>
            <a:r>
              <a:rPr lang="en-US" dirty="0"/>
              <a:t>Identify Commonalities and Variabilities</a:t>
            </a:r>
          </a:p>
          <a:p>
            <a:pPr marL="342900" indent="-342900">
              <a:buAutoNum type="arabicPeriod"/>
            </a:pPr>
            <a:r>
              <a:rPr lang="en-US" dirty="0"/>
              <a:t>Bound the Variabilities </a:t>
            </a:r>
          </a:p>
          <a:p>
            <a:pPr marL="342900" indent="-342900">
              <a:buAutoNum type="arabicPeriod"/>
            </a:pPr>
            <a:r>
              <a:rPr lang="en-US" dirty="0"/>
              <a:t>Exploit the Commonalities</a:t>
            </a:r>
          </a:p>
          <a:p>
            <a:pPr marL="342900" indent="-342900">
              <a:buAutoNum type="arabicPeriod"/>
            </a:pPr>
            <a:r>
              <a:rPr lang="en-US" dirty="0"/>
              <a:t>Accommodate the variabilities</a:t>
            </a:r>
          </a:p>
        </p:txBody>
      </p:sp>
    </p:spTree>
    <p:extLst>
      <p:ext uri="{BB962C8B-B14F-4D97-AF65-F5344CB8AC3E}">
        <p14:creationId xmlns:p14="http://schemas.microsoft.com/office/powerpoint/2010/main" val="276829719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A7BD0-8E42-8A3E-6A5A-07739343D093}"/>
              </a:ext>
            </a:extLst>
          </p:cNvPr>
          <p:cNvSpPr>
            <a:spLocks noGrp="1"/>
          </p:cNvSpPr>
          <p:nvPr>
            <p:ph type="title"/>
          </p:nvPr>
        </p:nvSpPr>
        <p:spPr/>
        <p:txBody>
          <a:bodyPr/>
          <a:lstStyle/>
          <a:p>
            <a:r>
              <a:rPr lang="en-US" dirty="0"/>
              <a:t>Commonality Variability with Magic</a:t>
            </a:r>
          </a:p>
        </p:txBody>
      </p:sp>
      <p:sp>
        <p:nvSpPr>
          <p:cNvPr id="3" name="Content Placeholder 2">
            <a:extLst>
              <a:ext uri="{FF2B5EF4-FFF2-40B4-BE49-F238E27FC236}">
                <a16:creationId xmlns:a16="http://schemas.microsoft.com/office/drawing/2014/main" id="{7A5773A7-BEF5-A4D3-0EE9-4E8B5A53AA63}"/>
              </a:ext>
            </a:extLst>
          </p:cNvPr>
          <p:cNvSpPr>
            <a:spLocks noGrp="1"/>
          </p:cNvSpPr>
          <p:nvPr>
            <p:ph idx="1"/>
          </p:nvPr>
        </p:nvSpPr>
        <p:spPr/>
        <p:txBody>
          <a:bodyPr>
            <a:normAutofit fontScale="92500" lnSpcReduction="10000"/>
          </a:bodyPr>
          <a:lstStyle/>
          <a:p>
            <a:pPr marL="0" indent="0">
              <a:buNone/>
            </a:pPr>
            <a:r>
              <a:rPr lang="en-US" dirty="0"/>
              <a:t>We will be doing a commonality variability study with Magic the Gathering Cards.</a:t>
            </a:r>
          </a:p>
          <a:p>
            <a:pPr marL="0" indent="0">
              <a:buNone/>
            </a:pPr>
            <a:r>
              <a:rPr lang="en-US" dirty="0"/>
              <a:t>Don’t worry if you don’t play magic it </a:t>
            </a:r>
            <a:r>
              <a:rPr lang="en-US" dirty="0" err="1"/>
              <a:t>dosen’t</a:t>
            </a:r>
            <a:r>
              <a:rPr lang="en-US" dirty="0"/>
              <a:t> matter.</a:t>
            </a:r>
          </a:p>
          <a:p>
            <a:pPr marL="0" indent="0">
              <a:buNone/>
            </a:pPr>
            <a:r>
              <a:rPr lang="en-US" dirty="0"/>
              <a:t>People who play magic or other card games may be able to find additional commonalities and variability but that is not the point. The point is to look at what you have and do this to the best of your ability based on what is in front of you.</a:t>
            </a:r>
          </a:p>
          <a:p>
            <a:pPr marL="0" indent="0">
              <a:buNone/>
            </a:pPr>
            <a:r>
              <a:rPr lang="en-US" dirty="0"/>
              <a:t>I will put up an anatomy of a magic card up on the board so that you can see what things mean on the cards but again finding the obvious commonalities and variability in the cards is what is important.</a:t>
            </a:r>
          </a:p>
          <a:p>
            <a:pPr marL="0" indent="0">
              <a:buNone/>
            </a:pPr>
            <a:r>
              <a:rPr lang="en-US" dirty="0"/>
              <a:t>You will have 15 cards to start with.  Apply these principles to your starting cards.</a:t>
            </a:r>
          </a:p>
          <a:p>
            <a:pPr marL="0" indent="0">
              <a:buNone/>
            </a:pPr>
            <a:r>
              <a:rPr lang="en-US" dirty="0"/>
              <a:t>Do not worry about doing damage to these cards they will be tossed after class or you can keep them whatever.</a:t>
            </a:r>
          </a:p>
          <a:p>
            <a:pPr marL="0" indent="0">
              <a:buNone/>
            </a:pPr>
            <a:r>
              <a:rPr lang="en-US" dirty="0"/>
              <a:t>I put </a:t>
            </a:r>
            <a:r>
              <a:rPr lang="en-US" dirty="0" err="1"/>
              <a:t>sleves</a:t>
            </a:r>
            <a:r>
              <a:rPr lang="en-US" dirty="0"/>
              <a:t> on them not to product them but so you can use dry erase markers to write on them and erase if you want to.</a:t>
            </a:r>
          </a:p>
        </p:txBody>
      </p:sp>
    </p:spTree>
    <p:extLst>
      <p:ext uri="{BB962C8B-B14F-4D97-AF65-F5344CB8AC3E}">
        <p14:creationId xmlns:p14="http://schemas.microsoft.com/office/powerpoint/2010/main" val="2652360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95C63-F264-8A36-C616-FBEA16C53500}"/>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9FB847B9-F248-C4A6-FA38-0B61108FBE31}"/>
              </a:ext>
            </a:extLst>
          </p:cNvPr>
          <p:cNvPicPr>
            <a:picLocks noGrp="1" noChangeAspect="1"/>
          </p:cNvPicPr>
          <p:nvPr>
            <p:ph idx="1"/>
          </p:nvPr>
        </p:nvPicPr>
        <p:blipFill>
          <a:blip r:embed="rId3"/>
          <a:stretch>
            <a:fillRect/>
          </a:stretch>
        </p:blipFill>
        <p:spPr>
          <a:xfrm>
            <a:off x="538843" y="-5787"/>
            <a:ext cx="10848948" cy="6775552"/>
          </a:xfrm>
        </p:spPr>
      </p:pic>
    </p:spTree>
    <p:extLst>
      <p:ext uri="{BB962C8B-B14F-4D97-AF65-F5344CB8AC3E}">
        <p14:creationId xmlns:p14="http://schemas.microsoft.com/office/powerpoint/2010/main" val="4253437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4D658-22EA-B2EB-F064-11302D5FA567}"/>
              </a:ext>
            </a:extLst>
          </p:cNvPr>
          <p:cNvSpPr>
            <a:spLocks noGrp="1"/>
          </p:cNvSpPr>
          <p:nvPr>
            <p:ph type="title"/>
          </p:nvPr>
        </p:nvSpPr>
        <p:spPr/>
        <p:txBody>
          <a:bodyPr/>
          <a:lstStyle/>
          <a:p>
            <a:r>
              <a:rPr lang="en-US" dirty="0"/>
              <a:t>Initial assessment (5 Min)</a:t>
            </a:r>
          </a:p>
        </p:txBody>
      </p:sp>
      <p:sp>
        <p:nvSpPr>
          <p:cNvPr id="3" name="Content Placeholder 2">
            <a:extLst>
              <a:ext uri="{FF2B5EF4-FFF2-40B4-BE49-F238E27FC236}">
                <a16:creationId xmlns:a16="http://schemas.microsoft.com/office/drawing/2014/main" id="{C16FA16B-E70D-5945-C29B-425235D312BD}"/>
              </a:ext>
            </a:extLst>
          </p:cNvPr>
          <p:cNvSpPr>
            <a:spLocks noGrp="1"/>
          </p:cNvSpPr>
          <p:nvPr>
            <p:ph idx="1"/>
          </p:nvPr>
        </p:nvSpPr>
        <p:spPr/>
        <p:txBody>
          <a:bodyPr/>
          <a:lstStyle/>
          <a:p>
            <a:r>
              <a:rPr lang="en-US" dirty="0"/>
              <a:t>Each of you has a magic card.</a:t>
            </a:r>
          </a:p>
          <a:p>
            <a:r>
              <a:rPr lang="en-US" dirty="0"/>
              <a:t>Look at your magic card and at the top of an index card (one card per attribute)  list as many attributes as you can of the card you are looking at.</a:t>
            </a:r>
          </a:p>
        </p:txBody>
      </p:sp>
    </p:spTree>
    <p:extLst>
      <p:ext uri="{BB962C8B-B14F-4D97-AF65-F5344CB8AC3E}">
        <p14:creationId xmlns:p14="http://schemas.microsoft.com/office/powerpoint/2010/main" val="26941343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86360-AAA0-516D-077A-B548649B7476}"/>
              </a:ext>
            </a:extLst>
          </p:cNvPr>
          <p:cNvSpPr>
            <a:spLocks noGrp="1"/>
          </p:cNvSpPr>
          <p:nvPr>
            <p:ph type="title"/>
          </p:nvPr>
        </p:nvSpPr>
        <p:spPr/>
        <p:txBody>
          <a:bodyPr/>
          <a:lstStyle/>
          <a:p>
            <a:r>
              <a:rPr lang="en-US" dirty="0"/>
              <a:t>Establish the Scope Take 10 Min</a:t>
            </a:r>
          </a:p>
        </p:txBody>
      </p:sp>
      <p:sp>
        <p:nvSpPr>
          <p:cNvPr id="3" name="Content Placeholder 2">
            <a:extLst>
              <a:ext uri="{FF2B5EF4-FFF2-40B4-BE49-F238E27FC236}">
                <a16:creationId xmlns:a16="http://schemas.microsoft.com/office/drawing/2014/main" id="{D99FA6EB-5634-0309-194C-E1E141140DAE}"/>
              </a:ext>
            </a:extLst>
          </p:cNvPr>
          <p:cNvSpPr>
            <a:spLocks noGrp="1"/>
          </p:cNvSpPr>
          <p:nvPr>
            <p:ph idx="1"/>
          </p:nvPr>
        </p:nvSpPr>
        <p:spPr/>
        <p:txBody>
          <a:bodyPr>
            <a:normAutofit lnSpcReduction="10000"/>
          </a:bodyPr>
          <a:lstStyle/>
          <a:p>
            <a:pPr marL="0" indent="0">
              <a:buNone/>
            </a:pPr>
            <a:r>
              <a:rPr lang="en-US" dirty="0"/>
              <a:t>Now as a team look at all the cards your team has.</a:t>
            </a:r>
          </a:p>
          <a:p>
            <a:pPr marL="0" indent="0">
              <a:buNone/>
            </a:pPr>
            <a:r>
              <a:rPr lang="en-US" dirty="0"/>
              <a:t>Try and discover what the full scope of the cards you have include.</a:t>
            </a:r>
          </a:p>
          <a:p>
            <a:pPr marL="0" indent="0">
              <a:buNone/>
            </a:pPr>
            <a:r>
              <a:rPr lang="en-US" dirty="0"/>
              <a:t>As a help magic only has 5 main colors you can see the colors represented as dots on the back of the cards.</a:t>
            </a:r>
          </a:p>
          <a:p>
            <a:pPr marL="0" indent="0">
              <a:buNone/>
            </a:pPr>
            <a:r>
              <a:rPr lang="en-US" dirty="0"/>
              <a:t>Cards can also be colorless.</a:t>
            </a:r>
          </a:p>
          <a:p>
            <a:pPr marL="0" indent="0">
              <a:buNone/>
            </a:pPr>
            <a:r>
              <a:rPr lang="en-US" dirty="0"/>
              <a:t>Outside of that established scope see what you can make of any other scope and looking at the cards you have eliminate any things you don’t believe are </a:t>
            </a:r>
            <a:r>
              <a:rPr lang="en-US" dirty="0" err="1"/>
              <a:t>pratical</a:t>
            </a:r>
            <a:r>
              <a:rPr lang="en-US" dirty="0"/>
              <a:t> changes that could be made.</a:t>
            </a:r>
          </a:p>
          <a:p>
            <a:pPr marL="0" indent="0">
              <a:buNone/>
            </a:pPr>
            <a:r>
              <a:rPr lang="en-US" dirty="0"/>
              <a:t>Write the elements of this scope on a single index card.  </a:t>
            </a:r>
          </a:p>
          <a:p>
            <a:pPr marL="0" indent="0">
              <a:buNone/>
            </a:pPr>
            <a:r>
              <a:rPr lang="en-US" dirty="0"/>
              <a:t>ALL THE CARDS YOU HAVE MUST BE IN SCOPE. (IE none of them can break the parameters of your scope)</a:t>
            </a:r>
          </a:p>
          <a:p>
            <a:pPr marL="0" indent="0">
              <a:buNone/>
            </a:pPr>
            <a:r>
              <a:rPr lang="en-US" dirty="0"/>
              <a:t>Determine at least 3 other things you will not allow within your scope or must exist to be included within your scope.</a:t>
            </a:r>
          </a:p>
        </p:txBody>
      </p:sp>
    </p:spTree>
    <p:extLst>
      <p:ext uri="{BB962C8B-B14F-4D97-AF65-F5344CB8AC3E}">
        <p14:creationId xmlns:p14="http://schemas.microsoft.com/office/powerpoint/2010/main" val="20183904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05461C-5821-4613-EB2D-0D14A22E163F}"/>
              </a:ext>
            </a:extLst>
          </p:cNvPr>
          <p:cNvSpPr>
            <a:spLocks noGrp="1"/>
          </p:cNvSpPr>
          <p:nvPr>
            <p:ph type="title"/>
          </p:nvPr>
        </p:nvSpPr>
        <p:spPr/>
        <p:txBody>
          <a:bodyPr/>
          <a:lstStyle/>
          <a:p>
            <a:r>
              <a:rPr lang="en-US" dirty="0"/>
              <a:t>Singleton Prerequisite</a:t>
            </a:r>
          </a:p>
        </p:txBody>
      </p:sp>
      <p:sp>
        <p:nvSpPr>
          <p:cNvPr id="3" name="Text Placeholder 2">
            <a:extLst>
              <a:ext uri="{FF2B5EF4-FFF2-40B4-BE49-F238E27FC236}">
                <a16:creationId xmlns:a16="http://schemas.microsoft.com/office/drawing/2014/main" id="{10962CBD-D0E6-2418-88BB-0E0A8CF2AD0F}"/>
              </a:ext>
            </a:extLst>
          </p:cNvPr>
          <p:cNvSpPr>
            <a:spLocks noGrp="1"/>
          </p:cNvSpPr>
          <p:nvPr>
            <p:ph type="body" idx="1"/>
          </p:nvPr>
        </p:nvSpPr>
        <p:spPr/>
        <p:txBody>
          <a:bodyPr/>
          <a:lstStyle/>
          <a:p>
            <a:r>
              <a:rPr lang="en-US" dirty="0"/>
              <a:t>IOC Container</a:t>
            </a:r>
          </a:p>
        </p:txBody>
      </p:sp>
    </p:spTree>
    <p:extLst>
      <p:ext uri="{BB962C8B-B14F-4D97-AF65-F5344CB8AC3E}">
        <p14:creationId xmlns:p14="http://schemas.microsoft.com/office/powerpoint/2010/main" val="312089321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BA3AE-132F-3B54-32E3-FB39924DE341}"/>
              </a:ext>
            </a:extLst>
          </p:cNvPr>
          <p:cNvSpPr>
            <a:spLocks noGrp="1"/>
          </p:cNvSpPr>
          <p:nvPr>
            <p:ph type="title"/>
          </p:nvPr>
        </p:nvSpPr>
        <p:spPr/>
        <p:txBody>
          <a:bodyPr/>
          <a:lstStyle/>
          <a:p>
            <a:r>
              <a:rPr lang="en-US" dirty="0"/>
              <a:t>Identify Commonalities / </a:t>
            </a:r>
            <a:r>
              <a:rPr lang="en-US" dirty="0" err="1"/>
              <a:t>Variablities</a:t>
            </a:r>
            <a:r>
              <a:rPr lang="en-US" dirty="0"/>
              <a:t> Setup (15 MIN)</a:t>
            </a:r>
          </a:p>
        </p:txBody>
      </p:sp>
      <p:sp>
        <p:nvSpPr>
          <p:cNvPr id="3" name="Content Placeholder 2">
            <a:extLst>
              <a:ext uri="{FF2B5EF4-FFF2-40B4-BE49-F238E27FC236}">
                <a16:creationId xmlns:a16="http://schemas.microsoft.com/office/drawing/2014/main" id="{8295392F-56BC-9208-822D-B0BE01DFFBE7}"/>
              </a:ext>
            </a:extLst>
          </p:cNvPr>
          <p:cNvSpPr>
            <a:spLocks noGrp="1"/>
          </p:cNvSpPr>
          <p:nvPr>
            <p:ph idx="1"/>
          </p:nvPr>
        </p:nvSpPr>
        <p:spPr/>
        <p:txBody>
          <a:bodyPr/>
          <a:lstStyle/>
          <a:p>
            <a:r>
              <a:rPr lang="en-US" dirty="0"/>
              <a:t>Take all the cards you created when you were doing your individual initial </a:t>
            </a:r>
            <a:r>
              <a:rPr lang="en-US" dirty="0" err="1"/>
              <a:t>assesments</a:t>
            </a:r>
            <a:r>
              <a:rPr lang="en-US" dirty="0"/>
              <a:t>.</a:t>
            </a:r>
          </a:p>
          <a:p>
            <a:r>
              <a:rPr lang="en-US" dirty="0"/>
              <a:t>Compare those cards to all the cards others created.</a:t>
            </a:r>
          </a:p>
          <a:p>
            <a:r>
              <a:rPr lang="en-US" dirty="0"/>
              <a:t>Throw away any duplicate attribute cards or combine similar concepts into one card.</a:t>
            </a:r>
          </a:p>
          <a:p>
            <a:r>
              <a:rPr lang="en-US" dirty="0"/>
              <a:t>Once you have gotten rid of extra cards come up with any additional attributes any of the cards you now know about have.</a:t>
            </a:r>
          </a:p>
          <a:p>
            <a:r>
              <a:rPr lang="en-US" dirty="0"/>
              <a:t>You should get more general (They all Have a color,  They all have a Name)</a:t>
            </a:r>
          </a:p>
          <a:p>
            <a:r>
              <a:rPr lang="en-US" dirty="0"/>
              <a:t>You should also get more specific (Some cards are sorcery cards)</a:t>
            </a:r>
          </a:p>
        </p:txBody>
      </p:sp>
    </p:spTree>
    <p:extLst>
      <p:ext uri="{BB962C8B-B14F-4D97-AF65-F5344CB8AC3E}">
        <p14:creationId xmlns:p14="http://schemas.microsoft.com/office/powerpoint/2010/main" val="225194115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0FAA-E3A8-0C1B-6E6A-3EF739106AD1}"/>
              </a:ext>
            </a:extLst>
          </p:cNvPr>
          <p:cNvSpPr>
            <a:spLocks noGrp="1"/>
          </p:cNvSpPr>
          <p:nvPr>
            <p:ph type="title"/>
          </p:nvPr>
        </p:nvSpPr>
        <p:spPr/>
        <p:txBody>
          <a:bodyPr/>
          <a:lstStyle/>
          <a:p>
            <a:r>
              <a:rPr lang="en-US" dirty="0"/>
              <a:t>Determine what cards fit in which group (15 Min)</a:t>
            </a:r>
          </a:p>
        </p:txBody>
      </p:sp>
      <p:sp>
        <p:nvSpPr>
          <p:cNvPr id="3" name="Content Placeholder 2">
            <a:extLst>
              <a:ext uri="{FF2B5EF4-FFF2-40B4-BE49-F238E27FC236}">
                <a16:creationId xmlns:a16="http://schemas.microsoft.com/office/drawing/2014/main" id="{0281F730-8D6B-BF22-F4B5-42449E7A9F4F}"/>
              </a:ext>
            </a:extLst>
          </p:cNvPr>
          <p:cNvSpPr>
            <a:spLocks noGrp="1"/>
          </p:cNvSpPr>
          <p:nvPr>
            <p:ph idx="1"/>
          </p:nvPr>
        </p:nvSpPr>
        <p:spPr/>
        <p:txBody>
          <a:bodyPr/>
          <a:lstStyle/>
          <a:p>
            <a:pPr marL="0" indent="0">
              <a:buNone/>
            </a:pPr>
            <a:r>
              <a:rPr lang="en-US" dirty="0"/>
              <a:t>You may want to number each of the individual cards to make this easier.</a:t>
            </a:r>
          </a:p>
          <a:p>
            <a:pPr marL="0" indent="0">
              <a:buNone/>
            </a:pPr>
            <a:r>
              <a:rPr lang="en-US" dirty="0"/>
              <a:t>For the next 15 min Grab a card from your pile of attributes and then go through each magic card card (It may help to have each person have a subset of cards)  If that card fits into that group write the name or number of that card on your index card.</a:t>
            </a:r>
          </a:p>
          <a:p>
            <a:pPr marL="0" indent="0">
              <a:buNone/>
            </a:pPr>
            <a:r>
              <a:rPr lang="en-US" dirty="0"/>
              <a:t>Keep doing this for each index card.</a:t>
            </a:r>
          </a:p>
          <a:p>
            <a:pPr marL="0" indent="0">
              <a:buNone/>
            </a:pPr>
            <a:r>
              <a:rPr lang="en-US" dirty="0"/>
              <a:t>If you run out of index cards figure out if there are attributes you are missing.  Make those cards and continue this activity with those cards as you make them.</a:t>
            </a:r>
          </a:p>
          <a:p>
            <a:pPr marL="0" indent="0">
              <a:buNone/>
            </a:pPr>
            <a:endParaRPr lang="en-US" dirty="0"/>
          </a:p>
        </p:txBody>
      </p:sp>
    </p:spTree>
    <p:extLst>
      <p:ext uri="{BB962C8B-B14F-4D97-AF65-F5344CB8AC3E}">
        <p14:creationId xmlns:p14="http://schemas.microsoft.com/office/powerpoint/2010/main" val="334698839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3F2C1-FE35-759A-EB1B-55AACDE597E2}"/>
              </a:ext>
            </a:extLst>
          </p:cNvPr>
          <p:cNvSpPr>
            <a:spLocks noGrp="1"/>
          </p:cNvSpPr>
          <p:nvPr>
            <p:ph type="title"/>
          </p:nvPr>
        </p:nvSpPr>
        <p:spPr/>
        <p:txBody>
          <a:bodyPr/>
          <a:lstStyle/>
          <a:p>
            <a:r>
              <a:rPr lang="en-US" dirty="0"/>
              <a:t>Bound the </a:t>
            </a:r>
            <a:r>
              <a:rPr lang="en-US" dirty="0" err="1"/>
              <a:t>Variabilites</a:t>
            </a:r>
            <a:r>
              <a:rPr lang="en-US" dirty="0"/>
              <a:t> (10 Min)</a:t>
            </a:r>
          </a:p>
        </p:txBody>
      </p:sp>
      <p:sp>
        <p:nvSpPr>
          <p:cNvPr id="3" name="Content Placeholder 2">
            <a:extLst>
              <a:ext uri="{FF2B5EF4-FFF2-40B4-BE49-F238E27FC236}">
                <a16:creationId xmlns:a16="http://schemas.microsoft.com/office/drawing/2014/main" id="{59481873-3753-810C-6DAA-9605464675E0}"/>
              </a:ext>
            </a:extLst>
          </p:cNvPr>
          <p:cNvSpPr>
            <a:spLocks noGrp="1"/>
          </p:cNvSpPr>
          <p:nvPr>
            <p:ph idx="1"/>
          </p:nvPr>
        </p:nvSpPr>
        <p:spPr/>
        <p:txBody>
          <a:bodyPr/>
          <a:lstStyle/>
          <a:p>
            <a:pPr marL="0" indent="0">
              <a:buNone/>
            </a:pPr>
            <a:r>
              <a:rPr lang="en-US" dirty="0"/>
              <a:t>Put your scope card front and center so everyone can see it.</a:t>
            </a:r>
          </a:p>
          <a:p>
            <a:pPr marL="0" indent="0">
              <a:buNone/>
            </a:pPr>
            <a:r>
              <a:rPr lang="en-US" dirty="0"/>
              <a:t>For the next 10 minutes do the following</a:t>
            </a:r>
          </a:p>
          <a:p>
            <a:pPr marL="0" indent="0">
              <a:buNone/>
            </a:pPr>
            <a:r>
              <a:rPr lang="en-US" dirty="0"/>
              <a:t>Look at the variability cards you have.</a:t>
            </a:r>
          </a:p>
          <a:p>
            <a:pPr marL="0" indent="0">
              <a:buNone/>
            </a:pPr>
            <a:r>
              <a:rPr lang="en-US" dirty="0"/>
              <a:t>For each card as a group decide what the boundaries you want to place on that variability are.</a:t>
            </a:r>
          </a:p>
          <a:p>
            <a:pPr marL="0" indent="0">
              <a:buNone/>
            </a:pPr>
            <a:r>
              <a:rPr lang="en-US" dirty="0"/>
              <a:t>To do this the </a:t>
            </a:r>
            <a:r>
              <a:rPr lang="en-US" dirty="0" err="1"/>
              <a:t>boundries</a:t>
            </a:r>
            <a:r>
              <a:rPr lang="en-US" dirty="0"/>
              <a:t>.</a:t>
            </a:r>
          </a:p>
          <a:p>
            <a:pPr marL="342900" indent="-342900">
              <a:buFont typeface="+mj-lt"/>
              <a:buAutoNum type="arabicPeriod"/>
            </a:pPr>
            <a:r>
              <a:rPr lang="en-US" dirty="0"/>
              <a:t>Can not cause you to exclude any card that do not fit in to this variability.</a:t>
            </a:r>
          </a:p>
          <a:p>
            <a:pPr marL="342900" indent="-342900">
              <a:buFont typeface="+mj-lt"/>
              <a:buAutoNum type="arabicPeriod"/>
            </a:pPr>
            <a:r>
              <a:rPr lang="en-US" dirty="0"/>
              <a:t>Must account for all the cards that do exist within this variability.</a:t>
            </a:r>
          </a:p>
          <a:p>
            <a:pPr marL="342900" indent="-342900">
              <a:buFont typeface="+mj-lt"/>
              <a:buAutoNum type="arabicPeriod"/>
            </a:pPr>
            <a:r>
              <a:rPr lang="en-US" dirty="0"/>
              <a:t>Clearly define what does and does not fix in to this variation.</a:t>
            </a:r>
          </a:p>
          <a:p>
            <a:pPr marL="342900" indent="-342900">
              <a:buFont typeface="+mj-lt"/>
              <a:buAutoNum type="arabicPeriod"/>
            </a:pPr>
            <a:endParaRPr lang="en-US" dirty="0"/>
          </a:p>
          <a:p>
            <a:pPr marL="0" indent="0">
              <a:buNone/>
            </a:pPr>
            <a:endParaRPr lang="en-US" dirty="0"/>
          </a:p>
        </p:txBody>
      </p:sp>
    </p:spTree>
    <p:extLst>
      <p:ext uri="{BB962C8B-B14F-4D97-AF65-F5344CB8AC3E}">
        <p14:creationId xmlns:p14="http://schemas.microsoft.com/office/powerpoint/2010/main" val="4587595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89179-93BB-13DC-0429-36B5EEB389AE}"/>
              </a:ext>
            </a:extLst>
          </p:cNvPr>
          <p:cNvSpPr>
            <a:spLocks noGrp="1"/>
          </p:cNvSpPr>
          <p:nvPr>
            <p:ph type="title"/>
          </p:nvPr>
        </p:nvSpPr>
        <p:spPr/>
        <p:txBody>
          <a:bodyPr/>
          <a:lstStyle/>
          <a:p>
            <a:r>
              <a:rPr lang="en-US" dirty="0"/>
              <a:t>Exploit the Commonalities (On a white board </a:t>
            </a:r>
            <a:r>
              <a:rPr lang="en-US" dirty="0" err="1"/>
              <a:t>Psudeo</a:t>
            </a:r>
            <a:r>
              <a:rPr lang="en-US" dirty="0"/>
              <a:t> Code)</a:t>
            </a:r>
          </a:p>
        </p:txBody>
      </p:sp>
      <p:sp>
        <p:nvSpPr>
          <p:cNvPr id="3" name="Content Placeholder 2">
            <a:extLst>
              <a:ext uri="{FF2B5EF4-FFF2-40B4-BE49-F238E27FC236}">
                <a16:creationId xmlns:a16="http://schemas.microsoft.com/office/drawing/2014/main" id="{E8CB738A-EBEF-668E-F424-03B728714624}"/>
              </a:ext>
            </a:extLst>
          </p:cNvPr>
          <p:cNvSpPr>
            <a:spLocks noGrp="1"/>
          </p:cNvSpPr>
          <p:nvPr>
            <p:ph idx="1"/>
          </p:nvPr>
        </p:nvSpPr>
        <p:spPr/>
        <p:txBody>
          <a:bodyPr/>
          <a:lstStyle/>
          <a:p>
            <a:pPr marL="0" indent="0">
              <a:buNone/>
            </a:pPr>
            <a:r>
              <a:rPr lang="en-US" dirty="0"/>
              <a:t>For the next 10 minutes look at all of the commonalities your card have.</a:t>
            </a:r>
          </a:p>
          <a:p>
            <a:pPr marL="0" indent="0">
              <a:buNone/>
            </a:pPr>
            <a:r>
              <a:rPr lang="en-US" dirty="0"/>
              <a:t>Create an interface (Or set of interfaces remember single responsibility and interface segregation) design that lists all of the properties that all the cards have in common.</a:t>
            </a:r>
          </a:p>
          <a:p>
            <a:pPr marL="0" indent="0">
              <a:buNone/>
            </a:pPr>
            <a:r>
              <a:rPr lang="en-US" dirty="0"/>
              <a:t>Create a Card Class that inherits all of these interfaces.</a:t>
            </a:r>
          </a:p>
        </p:txBody>
      </p:sp>
    </p:spTree>
    <p:extLst>
      <p:ext uri="{BB962C8B-B14F-4D97-AF65-F5344CB8AC3E}">
        <p14:creationId xmlns:p14="http://schemas.microsoft.com/office/powerpoint/2010/main" val="31488758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845CF-D98C-EF3A-3145-6969D6554C46}"/>
              </a:ext>
            </a:extLst>
          </p:cNvPr>
          <p:cNvSpPr>
            <a:spLocks noGrp="1"/>
          </p:cNvSpPr>
          <p:nvPr>
            <p:ph type="title"/>
          </p:nvPr>
        </p:nvSpPr>
        <p:spPr/>
        <p:txBody>
          <a:bodyPr/>
          <a:lstStyle/>
          <a:p>
            <a:r>
              <a:rPr lang="en-US" dirty="0"/>
              <a:t>Accommodate for the Variabilities (10 Min)</a:t>
            </a:r>
          </a:p>
        </p:txBody>
      </p:sp>
      <p:sp>
        <p:nvSpPr>
          <p:cNvPr id="3" name="Content Placeholder 2">
            <a:extLst>
              <a:ext uri="{FF2B5EF4-FFF2-40B4-BE49-F238E27FC236}">
                <a16:creationId xmlns:a16="http://schemas.microsoft.com/office/drawing/2014/main" id="{D4E4FA7E-BAB8-A2EA-AFCF-21AB1DDAA69F}"/>
              </a:ext>
            </a:extLst>
          </p:cNvPr>
          <p:cNvSpPr>
            <a:spLocks noGrp="1"/>
          </p:cNvSpPr>
          <p:nvPr>
            <p:ph idx="1"/>
          </p:nvPr>
        </p:nvSpPr>
        <p:spPr/>
        <p:txBody>
          <a:bodyPr/>
          <a:lstStyle/>
          <a:p>
            <a:r>
              <a:rPr lang="en-US"/>
              <a:t>                   </a:t>
            </a:r>
            <a:endParaRPr lang="en-US" dirty="0"/>
          </a:p>
        </p:txBody>
      </p:sp>
    </p:spTree>
    <p:extLst>
      <p:ext uri="{BB962C8B-B14F-4D97-AF65-F5344CB8AC3E}">
        <p14:creationId xmlns:p14="http://schemas.microsoft.com/office/powerpoint/2010/main" val="199514458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69606-6F64-C751-595A-59587C95E1B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C44F2F-0142-672E-C560-246627CE2E6A}"/>
              </a:ext>
            </a:extLst>
          </p:cNvPr>
          <p:cNvSpPr>
            <a:spLocks noGrp="1"/>
          </p:cNvSpPr>
          <p:nvPr>
            <p:ph type="title"/>
          </p:nvPr>
        </p:nvSpPr>
        <p:spPr>
          <a:xfrm>
            <a:off x="810986" y="1392695"/>
            <a:ext cx="10131427" cy="1468800"/>
          </a:xfrm>
        </p:spPr>
        <p:txBody>
          <a:bodyPr/>
          <a:lstStyle/>
          <a:p>
            <a:r>
              <a:rPr lang="en-US" dirty="0"/>
              <a:t>State Design Pattern</a:t>
            </a:r>
          </a:p>
        </p:txBody>
      </p:sp>
      <p:sp>
        <p:nvSpPr>
          <p:cNvPr id="5" name="Text Placeholder 4">
            <a:extLst>
              <a:ext uri="{FF2B5EF4-FFF2-40B4-BE49-F238E27FC236}">
                <a16:creationId xmlns:a16="http://schemas.microsoft.com/office/drawing/2014/main" id="{B35C3CAC-C349-E21B-8F90-DC8D843C17AC}"/>
              </a:ext>
            </a:extLst>
          </p:cNvPr>
          <p:cNvSpPr>
            <a:spLocks noGrp="1"/>
          </p:cNvSpPr>
          <p:nvPr>
            <p:ph type="body" idx="1"/>
          </p:nvPr>
        </p:nvSpPr>
        <p:spPr/>
        <p:txBody>
          <a:bodyPr/>
          <a:lstStyle/>
          <a:p>
            <a:r>
              <a:rPr lang="en-US" dirty="0"/>
              <a:t>Dude where am I</a:t>
            </a:r>
          </a:p>
        </p:txBody>
      </p:sp>
    </p:spTree>
    <p:extLst>
      <p:ext uri="{BB962C8B-B14F-4D97-AF65-F5344CB8AC3E}">
        <p14:creationId xmlns:p14="http://schemas.microsoft.com/office/powerpoint/2010/main" val="50976547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0D2A36-75AD-8826-5AE5-C27DCC6314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D1ABAE-EDEB-649B-DFEE-D5B5B13DDB8C}"/>
              </a:ext>
            </a:extLst>
          </p:cNvPr>
          <p:cNvSpPr>
            <a:spLocks noGrp="1"/>
          </p:cNvSpPr>
          <p:nvPr>
            <p:ph type="title"/>
          </p:nvPr>
        </p:nvSpPr>
        <p:spPr/>
        <p:txBody>
          <a:bodyPr/>
          <a:lstStyle/>
          <a:p>
            <a:r>
              <a:rPr lang="en-US" dirty="0"/>
              <a:t>State problem space</a:t>
            </a:r>
          </a:p>
        </p:txBody>
      </p:sp>
      <p:sp>
        <p:nvSpPr>
          <p:cNvPr id="3" name="Text Placeholder 2">
            <a:extLst>
              <a:ext uri="{FF2B5EF4-FFF2-40B4-BE49-F238E27FC236}">
                <a16:creationId xmlns:a16="http://schemas.microsoft.com/office/drawing/2014/main" id="{A15B6BCD-0C77-9EEB-8F11-F278BE171E15}"/>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02270828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07EDD-8C1A-7035-D5B4-E2088E8E423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0769460-FBDB-99B0-057B-C40AC689EC99}"/>
              </a:ext>
            </a:extLst>
          </p:cNvPr>
          <p:cNvSpPr>
            <a:spLocks noGrp="1"/>
          </p:cNvSpPr>
          <p:nvPr>
            <p:ph type="title"/>
          </p:nvPr>
        </p:nvSpPr>
        <p:spPr/>
        <p:txBody>
          <a:bodyPr/>
          <a:lstStyle/>
          <a:p>
            <a:r>
              <a:rPr lang="en-US" dirty="0"/>
              <a:t>What problems does State Pattern Help Solve?</a:t>
            </a:r>
          </a:p>
        </p:txBody>
      </p:sp>
      <p:sp>
        <p:nvSpPr>
          <p:cNvPr id="5" name="Content Placeholder 4">
            <a:extLst>
              <a:ext uri="{FF2B5EF4-FFF2-40B4-BE49-F238E27FC236}">
                <a16:creationId xmlns:a16="http://schemas.microsoft.com/office/drawing/2014/main" id="{996B8FB4-E13C-FA52-06C8-D89AC1DA5AE3}"/>
              </a:ext>
            </a:extLst>
          </p:cNvPr>
          <p:cNvSpPr>
            <a:spLocks noGrp="1"/>
          </p:cNvSpPr>
          <p:nvPr>
            <p:ph idx="1"/>
          </p:nvPr>
        </p:nvSpPr>
        <p:spPr/>
        <p:txBody>
          <a:bodyPr/>
          <a:lstStyle/>
          <a:p>
            <a:r>
              <a:rPr lang="en-US" dirty="0"/>
              <a:t>Creating a family </a:t>
            </a:r>
            <a:r>
              <a:rPr lang="en-US"/>
              <a:t>of algorithms.</a:t>
            </a:r>
          </a:p>
          <a:p>
            <a:pPr marL="0" indent="0">
              <a:buNone/>
            </a:pPr>
            <a:endParaRPr lang="en-US" dirty="0"/>
          </a:p>
          <a:p>
            <a:endParaRPr lang="en-US" dirty="0"/>
          </a:p>
        </p:txBody>
      </p:sp>
    </p:spTree>
    <p:extLst>
      <p:ext uri="{BB962C8B-B14F-4D97-AF65-F5344CB8AC3E}">
        <p14:creationId xmlns:p14="http://schemas.microsoft.com/office/powerpoint/2010/main" val="13868991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8628C-A812-4A92-FF56-BBC38ADB19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34076D-DD39-0AC2-69BE-2A640A8209F5}"/>
              </a:ext>
            </a:extLst>
          </p:cNvPr>
          <p:cNvSpPr>
            <a:spLocks noGrp="1"/>
          </p:cNvSpPr>
          <p:nvPr>
            <p:ph type="title"/>
          </p:nvPr>
        </p:nvSpPr>
        <p:spPr>
          <a:xfrm>
            <a:off x="685800" y="3139853"/>
            <a:ext cx="10131427" cy="1468800"/>
          </a:xfrm>
        </p:spPr>
        <p:txBody>
          <a:bodyPr/>
          <a:lstStyle/>
          <a:p>
            <a:r>
              <a:rPr lang="en-US" dirty="0"/>
              <a:t>State Pattern Defined</a:t>
            </a:r>
          </a:p>
        </p:txBody>
      </p:sp>
      <p:sp>
        <p:nvSpPr>
          <p:cNvPr id="3" name="Text Placeholder 2">
            <a:extLst>
              <a:ext uri="{FF2B5EF4-FFF2-40B4-BE49-F238E27FC236}">
                <a16:creationId xmlns:a16="http://schemas.microsoft.com/office/drawing/2014/main" id="{988A5E07-A0FB-AAE5-54B3-5C2FBFFAD39C}"/>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372989292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521BF-B85D-DF0C-A8DB-E3CF2145989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B34EEAC-FFA4-B337-F482-16EDAC33D087}"/>
              </a:ext>
            </a:extLst>
          </p:cNvPr>
          <p:cNvSpPr>
            <a:spLocks noGrp="1"/>
          </p:cNvSpPr>
          <p:nvPr>
            <p:ph type="title"/>
          </p:nvPr>
        </p:nvSpPr>
        <p:spPr/>
        <p:txBody>
          <a:bodyPr/>
          <a:lstStyle/>
          <a:p>
            <a:r>
              <a:rPr lang="en-US" dirty="0"/>
              <a:t>Definition</a:t>
            </a:r>
          </a:p>
        </p:txBody>
      </p:sp>
      <p:sp>
        <p:nvSpPr>
          <p:cNvPr id="6" name="Text Placeholder 5">
            <a:extLst>
              <a:ext uri="{FF2B5EF4-FFF2-40B4-BE49-F238E27FC236}">
                <a16:creationId xmlns:a16="http://schemas.microsoft.com/office/drawing/2014/main" id="{10F8F449-E89C-F518-B7FA-205220B851F1}"/>
              </a:ext>
            </a:extLst>
          </p:cNvPr>
          <p:cNvSpPr>
            <a:spLocks noGrp="1"/>
          </p:cNvSpPr>
          <p:nvPr>
            <p:ph type="body" sz="half" idx="2"/>
          </p:nvPr>
        </p:nvSpPr>
        <p:spPr/>
        <p:txBody>
          <a:bodyPr/>
          <a:lstStyle/>
          <a:p>
            <a:r>
              <a:rPr lang="en-US" dirty="0"/>
              <a:t>“Allow an object to alter its behavior when its internal state changes. The object will appear to change its class.”</a:t>
            </a:r>
          </a:p>
        </p:txBody>
      </p:sp>
      <p:pic>
        <p:nvPicPr>
          <p:cNvPr id="10" name="Content Placeholder 9">
            <a:extLst>
              <a:ext uri="{FF2B5EF4-FFF2-40B4-BE49-F238E27FC236}">
                <a16:creationId xmlns:a16="http://schemas.microsoft.com/office/drawing/2014/main" id="{41981C67-AB97-0E56-22F9-779A51DE7553}"/>
              </a:ext>
            </a:extLst>
          </p:cNvPr>
          <p:cNvPicPr>
            <a:picLocks noGrp="1" noChangeAspect="1"/>
          </p:cNvPicPr>
          <p:nvPr>
            <p:ph idx="1"/>
          </p:nvPr>
        </p:nvPicPr>
        <p:blipFill>
          <a:blip r:embed="rId2"/>
          <a:stretch>
            <a:fillRect/>
          </a:stretch>
        </p:blipFill>
        <p:spPr>
          <a:xfrm>
            <a:off x="4648200" y="1576138"/>
            <a:ext cx="6980839" cy="2910104"/>
          </a:xfrm>
        </p:spPr>
      </p:pic>
    </p:spTree>
    <p:extLst>
      <p:ext uri="{BB962C8B-B14F-4D97-AF65-F5344CB8AC3E}">
        <p14:creationId xmlns:p14="http://schemas.microsoft.com/office/powerpoint/2010/main" val="42387048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35CC284-0C99-DDAA-A0D6-1354002749F5}"/>
              </a:ext>
            </a:extLst>
          </p:cNvPr>
          <p:cNvSpPr>
            <a:spLocks noGrp="1"/>
          </p:cNvSpPr>
          <p:nvPr>
            <p:ph type="title"/>
          </p:nvPr>
        </p:nvSpPr>
        <p:spPr/>
        <p:txBody>
          <a:bodyPr/>
          <a:lstStyle/>
          <a:p>
            <a:r>
              <a:rPr lang="en-US" dirty="0"/>
              <a:t>What is an IOC container</a:t>
            </a:r>
          </a:p>
        </p:txBody>
      </p:sp>
      <p:sp>
        <p:nvSpPr>
          <p:cNvPr id="5" name="Content Placeholder 4">
            <a:extLst>
              <a:ext uri="{FF2B5EF4-FFF2-40B4-BE49-F238E27FC236}">
                <a16:creationId xmlns:a16="http://schemas.microsoft.com/office/drawing/2014/main" id="{F5D98DCB-CA36-641D-22C1-D3B5E8DE9B43}"/>
              </a:ext>
            </a:extLst>
          </p:cNvPr>
          <p:cNvSpPr>
            <a:spLocks noGrp="1"/>
          </p:cNvSpPr>
          <p:nvPr>
            <p:ph idx="1"/>
          </p:nvPr>
        </p:nvSpPr>
        <p:spPr/>
        <p:txBody>
          <a:bodyPr/>
          <a:lstStyle/>
          <a:p>
            <a:r>
              <a:rPr lang="en-US" dirty="0"/>
              <a:t>An IOC container is a way to resolve dependency trees when using Dependency Inversion.</a:t>
            </a:r>
          </a:p>
          <a:p>
            <a:r>
              <a:rPr lang="en-US" dirty="0"/>
              <a:t>Because dependency inversion requires a lot of instantiation of classes and IOC container can help you resolve an entire dependency tree.</a:t>
            </a:r>
          </a:p>
          <a:p>
            <a:r>
              <a:rPr lang="en-US" dirty="0"/>
              <a:t>IOC containers allow you to register an Interface with the constructor of a concrete object then whenever a implementation is needed you resolve your dependencies and as long as all the objects are registered it will resolve the whole dependency tree.</a:t>
            </a:r>
          </a:p>
          <a:p>
            <a:r>
              <a:rPr lang="en-US" dirty="0"/>
              <a:t>IOC containers help a system be more open closed by relying on abstractions rather than concrete classes.</a:t>
            </a:r>
          </a:p>
          <a:p>
            <a:r>
              <a:rPr lang="en-US" dirty="0"/>
              <a:t>It also makes Dependency Inversion much easier.</a:t>
            </a:r>
          </a:p>
          <a:p>
            <a:r>
              <a:rPr lang="en-US" dirty="0"/>
              <a:t>Finally It allows singleton objects to not need static methods improving testability.</a:t>
            </a:r>
          </a:p>
        </p:txBody>
      </p:sp>
    </p:spTree>
    <p:extLst>
      <p:ext uri="{BB962C8B-B14F-4D97-AF65-F5344CB8AC3E}">
        <p14:creationId xmlns:p14="http://schemas.microsoft.com/office/powerpoint/2010/main" val="69359998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1C41D-B601-B09F-FB1F-43A96ECCB7A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A5DFAC1-A83F-B916-042D-F8D0CF68CB78}"/>
              </a:ext>
            </a:extLst>
          </p:cNvPr>
          <p:cNvSpPr>
            <a:spLocks noGrp="1"/>
          </p:cNvSpPr>
          <p:nvPr>
            <p:ph type="title"/>
          </p:nvPr>
        </p:nvSpPr>
        <p:spPr/>
        <p:txBody>
          <a:bodyPr/>
          <a:lstStyle/>
          <a:p>
            <a:r>
              <a:rPr lang="en-US" dirty="0"/>
              <a:t>Attributes of a State Design Pattern</a:t>
            </a:r>
          </a:p>
        </p:txBody>
      </p:sp>
      <p:sp>
        <p:nvSpPr>
          <p:cNvPr id="6" name="Content Placeholder 5">
            <a:extLst>
              <a:ext uri="{FF2B5EF4-FFF2-40B4-BE49-F238E27FC236}">
                <a16:creationId xmlns:a16="http://schemas.microsoft.com/office/drawing/2014/main" id="{AADE8FF7-67E2-1320-EB26-4EF767A5055F}"/>
              </a:ext>
            </a:extLst>
          </p:cNvPr>
          <p:cNvSpPr>
            <a:spLocks noGrp="1"/>
          </p:cNvSpPr>
          <p:nvPr>
            <p:ph idx="1"/>
          </p:nvPr>
        </p:nvSpPr>
        <p:spPr/>
        <p:txBody>
          <a:bodyPr/>
          <a:lstStyle/>
          <a:p>
            <a:pPr rtl="0"/>
            <a:r>
              <a:rPr lang="en-US" b="1" dirty="0"/>
              <a:t>Context</a:t>
            </a:r>
            <a:r>
              <a:rPr lang="en-US" dirty="0"/>
              <a:t>: Maintains a reference to a State object representing the current state.</a:t>
            </a:r>
          </a:p>
          <a:p>
            <a:pPr rtl="0"/>
            <a:r>
              <a:rPr lang="en-US" b="1" dirty="0"/>
              <a:t>State Interface/Abstract Class</a:t>
            </a:r>
            <a:r>
              <a:rPr lang="en-US" dirty="0"/>
              <a:t>: Defines a common interface for all concrete states.</a:t>
            </a:r>
          </a:p>
          <a:p>
            <a:pPr rtl="0"/>
            <a:r>
              <a:rPr lang="en-US" b="1" dirty="0" err="1"/>
              <a:t>ConcreteState</a:t>
            </a:r>
            <a:r>
              <a:rPr lang="en-US" b="1" dirty="0"/>
              <a:t> Classes</a:t>
            </a:r>
            <a:r>
              <a:rPr lang="en-US" dirty="0"/>
              <a:t>: Implement state-specific behavior for each state.</a:t>
            </a:r>
          </a:p>
        </p:txBody>
      </p:sp>
    </p:spTree>
    <p:extLst>
      <p:ext uri="{BB962C8B-B14F-4D97-AF65-F5344CB8AC3E}">
        <p14:creationId xmlns:p14="http://schemas.microsoft.com/office/powerpoint/2010/main" val="17253052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339BB6-AF2F-923B-0C93-08205ED085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D4239-C2CA-662C-8834-23D07324900C}"/>
              </a:ext>
            </a:extLst>
          </p:cNvPr>
          <p:cNvSpPr>
            <a:spLocks noGrp="1"/>
          </p:cNvSpPr>
          <p:nvPr>
            <p:ph type="title"/>
          </p:nvPr>
        </p:nvSpPr>
        <p:spPr/>
        <p:txBody>
          <a:bodyPr/>
          <a:lstStyle/>
          <a:p>
            <a:r>
              <a:rPr lang="en-US" dirty="0"/>
              <a:t>Benefits of a State Design Pattern</a:t>
            </a:r>
          </a:p>
        </p:txBody>
      </p:sp>
      <p:sp>
        <p:nvSpPr>
          <p:cNvPr id="3" name="Content Placeholder 2">
            <a:extLst>
              <a:ext uri="{FF2B5EF4-FFF2-40B4-BE49-F238E27FC236}">
                <a16:creationId xmlns:a16="http://schemas.microsoft.com/office/drawing/2014/main" id="{0136B6C3-E361-E86F-797A-D37009563BB1}"/>
              </a:ext>
            </a:extLst>
          </p:cNvPr>
          <p:cNvSpPr>
            <a:spLocks noGrp="1"/>
          </p:cNvSpPr>
          <p:nvPr>
            <p:ph idx="1"/>
          </p:nvPr>
        </p:nvSpPr>
        <p:spPr/>
        <p:txBody>
          <a:bodyPr/>
          <a:lstStyle/>
          <a:p>
            <a:pPr rtl="0"/>
            <a:r>
              <a:rPr lang="en-US" b="1" dirty="0"/>
              <a:t>Modularity</a:t>
            </a:r>
            <a:r>
              <a:rPr lang="en-US" dirty="0"/>
              <a:t>: Encapsulates state-specific behavior in separate classes.</a:t>
            </a:r>
          </a:p>
          <a:p>
            <a:pPr rtl="0"/>
            <a:r>
              <a:rPr lang="en-US" b="1" dirty="0"/>
              <a:t>Simplicity</a:t>
            </a:r>
            <a:r>
              <a:rPr lang="en-US" dirty="0"/>
              <a:t>: Eliminates large conditional statements in the Context.</a:t>
            </a:r>
          </a:p>
          <a:p>
            <a:r>
              <a:rPr lang="en-US" b="1" dirty="0"/>
              <a:t>Extensibility</a:t>
            </a:r>
            <a:r>
              <a:rPr lang="en-US" dirty="0"/>
              <a:t>: Easy to add new states without modifying Context.</a:t>
            </a:r>
            <a:r>
              <a:rPr lang="en-US" b="1" dirty="0"/>
              <a:t> </a:t>
            </a:r>
          </a:p>
          <a:p>
            <a:r>
              <a:rPr lang="en-US" b="1" dirty="0"/>
              <a:t>Explicit Transitions</a:t>
            </a:r>
            <a:r>
              <a:rPr lang="en-US" dirty="0"/>
              <a:t>: State changes are clear and controlled.</a:t>
            </a:r>
          </a:p>
          <a:p>
            <a:pPr rtl="0"/>
            <a:endParaRPr lang="en-US" dirty="0"/>
          </a:p>
          <a:p>
            <a:pPr marL="0" indent="0">
              <a:buNone/>
            </a:pPr>
            <a:r>
              <a:rPr lang="en-US" dirty="0"/>
              <a:t>.</a:t>
            </a:r>
          </a:p>
        </p:txBody>
      </p:sp>
    </p:spTree>
    <p:extLst>
      <p:ext uri="{BB962C8B-B14F-4D97-AF65-F5344CB8AC3E}">
        <p14:creationId xmlns:p14="http://schemas.microsoft.com/office/powerpoint/2010/main" val="393790485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06DE0-DDA4-F915-8212-837C4E193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4E1BE-9F02-D07E-518F-BFDDFBDCDCED}"/>
              </a:ext>
            </a:extLst>
          </p:cNvPr>
          <p:cNvSpPr>
            <a:spLocks noGrp="1"/>
          </p:cNvSpPr>
          <p:nvPr>
            <p:ph type="title"/>
          </p:nvPr>
        </p:nvSpPr>
        <p:spPr/>
        <p:txBody>
          <a:bodyPr/>
          <a:lstStyle/>
          <a:p>
            <a:r>
              <a:rPr lang="en-US" dirty="0"/>
              <a:t>Down sides of A State Design Pattern</a:t>
            </a:r>
          </a:p>
        </p:txBody>
      </p:sp>
      <p:sp>
        <p:nvSpPr>
          <p:cNvPr id="3" name="Content Placeholder 2">
            <a:extLst>
              <a:ext uri="{FF2B5EF4-FFF2-40B4-BE49-F238E27FC236}">
                <a16:creationId xmlns:a16="http://schemas.microsoft.com/office/drawing/2014/main" id="{1299F40F-A065-F022-5F9F-851F806718A7}"/>
              </a:ext>
            </a:extLst>
          </p:cNvPr>
          <p:cNvSpPr>
            <a:spLocks noGrp="1"/>
          </p:cNvSpPr>
          <p:nvPr>
            <p:ph idx="1"/>
          </p:nvPr>
        </p:nvSpPr>
        <p:spPr/>
        <p:txBody>
          <a:bodyPr/>
          <a:lstStyle/>
          <a:p>
            <a:pPr rtl="0">
              <a:buFont typeface="Arial" panose="020B0604020202020204" pitchFamily="34" charset="0"/>
              <a:buChar char="•"/>
            </a:pPr>
            <a:r>
              <a:rPr lang="en-US" b="1" dirty="0"/>
              <a:t>Increased Classes</a:t>
            </a:r>
            <a:r>
              <a:rPr lang="en-US" dirty="0"/>
              <a:t>: Each state requires a </a:t>
            </a:r>
            <a:r>
              <a:rPr lang="en-US" dirty="0" err="1"/>
              <a:t>ConcreteState</a:t>
            </a:r>
            <a:r>
              <a:rPr lang="en-US" dirty="0"/>
              <a:t> class.</a:t>
            </a:r>
          </a:p>
          <a:p>
            <a:pPr rtl="0">
              <a:buFont typeface="Arial" panose="020B0604020202020204" pitchFamily="34" charset="0"/>
              <a:buChar char="•"/>
            </a:pPr>
            <a:r>
              <a:rPr lang="en-US" b="1" dirty="0"/>
              <a:t>Complexity</a:t>
            </a:r>
            <a:r>
              <a:rPr lang="en-US" dirty="0"/>
              <a:t>: May overcomplicate simple state-dependent behavior.</a:t>
            </a:r>
          </a:p>
        </p:txBody>
      </p:sp>
    </p:spTree>
    <p:extLst>
      <p:ext uri="{BB962C8B-B14F-4D97-AF65-F5344CB8AC3E}">
        <p14:creationId xmlns:p14="http://schemas.microsoft.com/office/powerpoint/2010/main" val="241367474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7223BB-D87D-1BB7-47D9-12EB9EE022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FF2DC9-459A-8B84-C5FA-CE1489FB806E}"/>
              </a:ext>
            </a:extLst>
          </p:cNvPr>
          <p:cNvSpPr>
            <a:spLocks noGrp="1"/>
          </p:cNvSpPr>
          <p:nvPr>
            <p:ph type="title"/>
          </p:nvPr>
        </p:nvSpPr>
        <p:spPr/>
        <p:txBody>
          <a:bodyPr/>
          <a:lstStyle/>
          <a:p>
            <a:r>
              <a:rPr lang="en-US" dirty="0"/>
              <a:t>Relationship to Solid</a:t>
            </a:r>
          </a:p>
        </p:txBody>
      </p:sp>
      <p:sp>
        <p:nvSpPr>
          <p:cNvPr id="3" name="Text Placeholder 2">
            <a:extLst>
              <a:ext uri="{FF2B5EF4-FFF2-40B4-BE49-F238E27FC236}">
                <a16:creationId xmlns:a16="http://schemas.microsoft.com/office/drawing/2014/main" id="{7F73949D-E4B0-2337-0F94-A08E0D5FA87D}"/>
              </a:ext>
            </a:extLst>
          </p:cNvPr>
          <p:cNvSpPr>
            <a:spLocks noGrp="1"/>
          </p:cNvSpPr>
          <p:nvPr>
            <p:ph type="body" idx="1"/>
          </p:nvPr>
        </p:nvSpPr>
        <p:spPr/>
        <p:txBody>
          <a:bodyPr/>
          <a:lstStyle/>
          <a:p>
            <a:r>
              <a:rPr lang="en-US" dirty="0"/>
              <a:t>State</a:t>
            </a:r>
          </a:p>
        </p:txBody>
      </p:sp>
    </p:spTree>
    <p:extLst>
      <p:ext uri="{BB962C8B-B14F-4D97-AF65-F5344CB8AC3E}">
        <p14:creationId xmlns:p14="http://schemas.microsoft.com/office/powerpoint/2010/main" val="176496421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274BB-4CD9-7786-CA12-9F9A9BEA9C9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308875B-2A47-EAD5-DEBC-EF98E2DDE222}"/>
              </a:ext>
            </a:extLst>
          </p:cNvPr>
          <p:cNvSpPr>
            <a:spLocks noGrp="1"/>
          </p:cNvSpPr>
          <p:nvPr>
            <p:ph type="title"/>
          </p:nvPr>
        </p:nvSpPr>
        <p:spPr/>
        <p:txBody>
          <a:bodyPr/>
          <a:lstStyle/>
          <a:p>
            <a:r>
              <a:rPr lang="en-US" dirty="0"/>
              <a:t>State pattern and S.O.L.I.D.</a:t>
            </a:r>
          </a:p>
        </p:txBody>
      </p:sp>
      <p:sp>
        <p:nvSpPr>
          <p:cNvPr id="5" name="Content Placeholder 4">
            <a:extLst>
              <a:ext uri="{FF2B5EF4-FFF2-40B4-BE49-F238E27FC236}">
                <a16:creationId xmlns:a16="http://schemas.microsoft.com/office/drawing/2014/main" id="{5C07B93A-646D-FEE1-7380-24E227B979E0}"/>
              </a:ext>
            </a:extLst>
          </p:cNvPr>
          <p:cNvSpPr>
            <a:spLocks noGrp="1"/>
          </p:cNvSpPr>
          <p:nvPr>
            <p:ph idx="1"/>
          </p:nvPr>
        </p:nvSpPr>
        <p:spPr/>
        <p:txBody>
          <a:bodyPr/>
          <a:lstStyle/>
          <a:p>
            <a:r>
              <a:rPr lang="en-US" dirty="0"/>
              <a:t>S. Each Concrete class has a single responsibility (To handle the behavior for a specific state)</a:t>
            </a:r>
          </a:p>
          <a:p>
            <a:r>
              <a:rPr lang="en-US" dirty="0"/>
              <a:t>O. State Pattern is open to extension (by adding new concrete classes) and closed to modification by not necessitating changing other classes to implement the new state.</a:t>
            </a:r>
          </a:p>
          <a:p>
            <a:r>
              <a:rPr lang="en-US" dirty="0"/>
              <a:t>L. States must be interchangeable for one another because they fully must represent their individual state.</a:t>
            </a:r>
          </a:p>
          <a:p>
            <a:r>
              <a:rPr lang="en-US" dirty="0"/>
              <a:t>I.  The state interface requires an interface that only does what is required to handle the state and not force having nonessential functionality. </a:t>
            </a:r>
          </a:p>
          <a:p>
            <a:r>
              <a:rPr lang="en-US" dirty="0"/>
              <a:t>D. State can be injected into context and context is dependent on the interface not the concrete class. </a:t>
            </a:r>
          </a:p>
        </p:txBody>
      </p:sp>
    </p:spTree>
    <p:extLst>
      <p:ext uri="{BB962C8B-B14F-4D97-AF65-F5344CB8AC3E}">
        <p14:creationId xmlns:p14="http://schemas.microsoft.com/office/powerpoint/2010/main" val="20368982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F8D88-92D2-6F9C-126B-3FBF53D137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5AEFF-B62A-67F8-ABCD-8ABE91EA39D8}"/>
              </a:ext>
            </a:extLst>
          </p:cNvPr>
          <p:cNvSpPr>
            <a:spLocks noGrp="1"/>
          </p:cNvSpPr>
          <p:nvPr>
            <p:ph type="title"/>
          </p:nvPr>
        </p:nvSpPr>
        <p:spPr/>
        <p:txBody>
          <a:bodyPr/>
          <a:lstStyle/>
          <a:p>
            <a:r>
              <a:rPr lang="en-US" dirty="0"/>
              <a:t>Real World Scenarios</a:t>
            </a:r>
          </a:p>
        </p:txBody>
      </p:sp>
      <p:sp>
        <p:nvSpPr>
          <p:cNvPr id="3" name="Text Placeholder 2">
            <a:extLst>
              <a:ext uri="{FF2B5EF4-FFF2-40B4-BE49-F238E27FC236}">
                <a16:creationId xmlns:a16="http://schemas.microsoft.com/office/drawing/2014/main" id="{73289BE3-A9D5-4420-55A8-740E3E1EBBCA}"/>
              </a:ext>
            </a:extLst>
          </p:cNvPr>
          <p:cNvSpPr>
            <a:spLocks noGrp="1"/>
          </p:cNvSpPr>
          <p:nvPr>
            <p:ph type="body" idx="1"/>
          </p:nvPr>
        </p:nvSpPr>
        <p:spPr>
          <a:xfrm>
            <a:off x="685799" y="4624981"/>
            <a:ext cx="10131428" cy="860400"/>
          </a:xfrm>
        </p:spPr>
        <p:txBody>
          <a:bodyPr/>
          <a:lstStyle/>
          <a:p>
            <a:r>
              <a:rPr lang="en-US" dirty="0"/>
              <a:t>State pattern</a:t>
            </a:r>
          </a:p>
        </p:txBody>
      </p:sp>
    </p:spTree>
    <p:extLst>
      <p:ext uri="{BB962C8B-B14F-4D97-AF65-F5344CB8AC3E}">
        <p14:creationId xmlns:p14="http://schemas.microsoft.com/office/powerpoint/2010/main" val="150726737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194E9-A327-D7A0-AFF9-CE5C6353B5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F27B8-C810-D715-3E8C-5717D501D515}"/>
              </a:ext>
            </a:extLst>
          </p:cNvPr>
          <p:cNvSpPr>
            <a:spLocks noGrp="1"/>
          </p:cNvSpPr>
          <p:nvPr>
            <p:ph type="title"/>
          </p:nvPr>
        </p:nvSpPr>
        <p:spPr/>
        <p:txBody>
          <a:bodyPr/>
          <a:lstStyle/>
          <a:p>
            <a:r>
              <a:rPr lang="en-US" dirty="0"/>
              <a:t>What are some Scenarios where The State Pattern Might be Useful? </a:t>
            </a:r>
          </a:p>
        </p:txBody>
      </p:sp>
      <p:sp>
        <p:nvSpPr>
          <p:cNvPr id="3" name="Text Placeholder 2">
            <a:extLst>
              <a:ext uri="{FF2B5EF4-FFF2-40B4-BE49-F238E27FC236}">
                <a16:creationId xmlns:a16="http://schemas.microsoft.com/office/drawing/2014/main" id="{63AD577D-7F9D-F1C7-7F61-069988530E7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498166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DF5304-A0C5-176F-1F3A-412AE60154D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F1E0376-B87C-6693-FD7F-67B465E80163}"/>
              </a:ext>
            </a:extLst>
          </p:cNvPr>
          <p:cNvSpPr>
            <a:spLocks noGrp="1"/>
          </p:cNvSpPr>
          <p:nvPr>
            <p:ph type="title"/>
          </p:nvPr>
        </p:nvSpPr>
        <p:spPr/>
        <p:txBody>
          <a:bodyPr/>
          <a:lstStyle/>
          <a:p>
            <a:r>
              <a:rPr lang="en-US" dirty="0"/>
              <a:t>Scenarios where The State pattern is often Used</a:t>
            </a:r>
          </a:p>
        </p:txBody>
      </p:sp>
      <p:sp>
        <p:nvSpPr>
          <p:cNvPr id="5" name="Content Placeholder 4">
            <a:extLst>
              <a:ext uri="{FF2B5EF4-FFF2-40B4-BE49-F238E27FC236}">
                <a16:creationId xmlns:a16="http://schemas.microsoft.com/office/drawing/2014/main" id="{566EBE68-3191-D07C-65E6-2EF7D88C5A53}"/>
              </a:ext>
            </a:extLst>
          </p:cNvPr>
          <p:cNvSpPr>
            <a:spLocks noGrp="1"/>
          </p:cNvSpPr>
          <p:nvPr>
            <p:ph idx="1"/>
          </p:nvPr>
        </p:nvSpPr>
        <p:spPr/>
        <p:txBody>
          <a:bodyPr/>
          <a:lstStyle/>
          <a:p>
            <a:pPr rtl="0">
              <a:buFont typeface="Arial" panose="020B0604020202020204" pitchFamily="34" charset="0"/>
              <a:buChar char="•"/>
            </a:pPr>
            <a:r>
              <a:rPr lang="en-US" dirty="0"/>
              <a:t>Use when behavior depends on state and must change dynamically.</a:t>
            </a:r>
          </a:p>
          <a:p>
            <a:pPr rtl="0">
              <a:buFont typeface="Arial" panose="020B0604020202020204" pitchFamily="34" charset="0"/>
              <a:buChar char="•"/>
            </a:pPr>
            <a:r>
              <a:rPr lang="en-US" dirty="0"/>
              <a:t>Ideal for replacing complex state-based conditionals with polymorphism.</a:t>
            </a:r>
          </a:p>
          <a:p>
            <a:pPr rtl="0">
              <a:buFont typeface="Arial" panose="020B0604020202020204" pitchFamily="34" charset="0"/>
              <a:buChar char="•"/>
            </a:pPr>
            <a:r>
              <a:rPr lang="en-US" dirty="0"/>
              <a:t>Vending Machines</a:t>
            </a:r>
          </a:p>
          <a:p>
            <a:pPr rtl="0">
              <a:buFont typeface="Arial" panose="020B0604020202020204" pitchFamily="34" charset="0"/>
              <a:buChar char="•"/>
            </a:pPr>
            <a:r>
              <a:rPr lang="en-US" dirty="0"/>
              <a:t>Order Processing</a:t>
            </a:r>
          </a:p>
          <a:p>
            <a:pPr rtl="0">
              <a:buFont typeface="Arial" panose="020B0604020202020204" pitchFamily="34" charset="0"/>
              <a:buChar char="•"/>
            </a:pPr>
            <a:r>
              <a:rPr lang="en-US" dirty="0"/>
              <a:t>Traffic Light</a:t>
            </a:r>
          </a:p>
          <a:p>
            <a:pPr rtl="0">
              <a:buFont typeface="Arial" panose="020B0604020202020204" pitchFamily="34" charset="0"/>
              <a:buChar char="•"/>
            </a:pPr>
            <a:r>
              <a:rPr lang="en-US" dirty="0"/>
              <a:t>Game Characters</a:t>
            </a:r>
          </a:p>
          <a:p>
            <a:pPr marL="0" indent="0" rtl="0">
              <a:buNone/>
            </a:pPr>
            <a:endParaRPr lang="en-US" dirty="0"/>
          </a:p>
          <a:p>
            <a:pPr marL="0" indent="0">
              <a:buNone/>
            </a:pPr>
            <a:endParaRPr lang="en-US" dirty="0"/>
          </a:p>
        </p:txBody>
      </p:sp>
    </p:spTree>
    <p:extLst>
      <p:ext uri="{BB962C8B-B14F-4D97-AF65-F5344CB8AC3E}">
        <p14:creationId xmlns:p14="http://schemas.microsoft.com/office/powerpoint/2010/main" val="27577478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4E69-F2AD-D800-112E-26E5D03D17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985DEF-77DA-6D66-1BB0-27C00CBA3157}"/>
              </a:ext>
            </a:extLst>
          </p:cNvPr>
          <p:cNvSpPr>
            <a:spLocks noGrp="1"/>
          </p:cNvSpPr>
          <p:nvPr>
            <p:ph type="title"/>
          </p:nvPr>
        </p:nvSpPr>
        <p:spPr/>
        <p:txBody>
          <a:bodyPr/>
          <a:lstStyle/>
          <a:p>
            <a:r>
              <a:rPr lang="en-US" dirty="0"/>
              <a:t>Implementation</a:t>
            </a:r>
          </a:p>
        </p:txBody>
      </p:sp>
      <p:sp>
        <p:nvSpPr>
          <p:cNvPr id="3" name="Text Placeholder 2">
            <a:extLst>
              <a:ext uri="{FF2B5EF4-FFF2-40B4-BE49-F238E27FC236}">
                <a16:creationId xmlns:a16="http://schemas.microsoft.com/office/drawing/2014/main" id="{14AD2DFB-259D-FA8D-8F8C-EB44CD70E3B6}"/>
              </a:ext>
            </a:extLst>
          </p:cNvPr>
          <p:cNvSpPr>
            <a:spLocks noGrp="1"/>
          </p:cNvSpPr>
          <p:nvPr>
            <p:ph type="body" idx="1"/>
          </p:nvPr>
        </p:nvSpPr>
        <p:spPr/>
        <p:txBody>
          <a:bodyPr/>
          <a:lstStyle/>
          <a:p>
            <a:r>
              <a:rPr lang="en-US" dirty="0"/>
              <a:t>State Pattern</a:t>
            </a:r>
          </a:p>
        </p:txBody>
      </p:sp>
    </p:spTree>
    <p:extLst>
      <p:ext uri="{BB962C8B-B14F-4D97-AF65-F5344CB8AC3E}">
        <p14:creationId xmlns:p14="http://schemas.microsoft.com/office/powerpoint/2010/main" val="2932431515"/>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66CEB-8EB3-22CE-2FDA-3D49353A9F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6F23D9-37B9-6DBB-35F9-90E2437AD857}"/>
              </a:ext>
            </a:extLst>
          </p:cNvPr>
          <p:cNvSpPr>
            <a:spLocks noGrp="1"/>
          </p:cNvSpPr>
          <p:nvPr>
            <p:ph type="title"/>
          </p:nvPr>
        </p:nvSpPr>
        <p:spPr/>
        <p:txBody>
          <a:bodyPr/>
          <a:lstStyle/>
          <a:p>
            <a:r>
              <a:rPr lang="en-US" dirty="0"/>
              <a:t>Implementing a State Pattern in Code</a:t>
            </a:r>
          </a:p>
        </p:txBody>
      </p:sp>
      <p:sp>
        <p:nvSpPr>
          <p:cNvPr id="3" name="Text Placeholder 2">
            <a:extLst>
              <a:ext uri="{FF2B5EF4-FFF2-40B4-BE49-F238E27FC236}">
                <a16:creationId xmlns:a16="http://schemas.microsoft.com/office/drawing/2014/main" id="{398A9412-9D92-F13C-DAC0-C76BC49CED50}"/>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4626630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79D98C-FB6B-B845-60C5-6C4503744826}"/>
              </a:ext>
            </a:extLst>
          </p:cNvPr>
          <p:cNvSpPr>
            <a:spLocks noGrp="1"/>
          </p:cNvSpPr>
          <p:nvPr>
            <p:ph type="title"/>
          </p:nvPr>
        </p:nvSpPr>
        <p:spPr/>
        <p:txBody>
          <a:bodyPr/>
          <a:lstStyle/>
          <a:p>
            <a:r>
              <a:rPr lang="en-US" dirty="0"/>
              <a:t>IOC and Singleton</a:t>
            </a:r>
          </a:p>
        </p:txBody>
      </p:sp>
      <p:sp>
        <p:nvSpPr>
          <p:cNvPr id="3" name="Content Placeholder 2">
            <a:extLst>
              <a:ext uri="{FF2B5EF4-FFF2-40B4-BE49-F238E27FC236}">
                <a16:creationId xmlns:a16="http://schemas.microsoft.com/office/drawing/2014/main" id="{56DD31C3-4258-5260-F60C-ECE3CC7C9D01}"/>
              </a:ext>
            </a:extLst>
          </p:cNvPr>
          <p:cNvSpPr>
            <a:spLocks noGrp="1"/>
          </p:cNvSpPr>
          <p:nvPr>
            <p:ph idx="1"/>
          </p:nvPr>
        </p:nvSpPr>
        <p:spPr/>
        <p:txBody>
          <a:bodyPr/>
          <a:lstStyle/>
          <a:p>
            <a:pPr marL="0" indent="0">
              <a:buNone/>
            </a:pPr>
            <a:r>
              <a:rPr lang="en-US" dirty="0"/>
              <a:t>We will still teach how to implement a normal singleton pattern.</a:t>
            </a:r>
          </a:p>
          <a:p>
            <a:pPr marL="0" indent="0">
              <a:buNone/>
            </a:pPr>
            <a:r>
              <a:rPr lang="en-US" dirty="0"/>
              <a:t>IOC containers can however provide the same functionality without having to implement singleton from scratch.</a:t>
            </a:r>
          </a:p>
          <a:p>
            <a:pPr marL="0" indent="0">
              <a:buNone/>
            </a:pPr>
            <a:r>
              <a:rPr lang="en-US" dirty="0"/>
              <a:t>The demos we will use will implement it both ways.</a:t>
            </a:r>
          </a:p>
        </p:txBody>
      </p:sp>
    </p:spTree>
    <p:extLst>
      <p:ext uri="{BB962C8B-B14F-4D97-AF65-F5344CB8AC3E}">
        <p14:creationId xmlns:p14="http://schemas.microsoft.com/office/powerpoint/2010/main" val="170700995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C2FB9E-D2F3-5DD3-56D7-56695BA2E9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83F75-4615-1096-C5B0-5FF2FD773A5A}"/>
              </a:ext>
            </a:extLst>
          </p:cNvPr>
          <p:cNvSpPr>
            <a:spLocks noGrp="1"/>
          </p:cNvSpPr>
          <p:nvPr>
            <p:ph type="ctrTitle"/>
          </p:nvPr>
        </p:nvSpPr>
        <p:spPr/>
        <p:txBody>
          <a:bodyPr/>
          <a:lstStyle/>
          <a:p>
            <a:r>
              <a:rPr lang="en-US" dirty="0"/>
              <a:t>Week 4</a:t>
            </a:r>
          </a:p>
        </p:txBody>
      </p:sp>
      <p:sp>
        <p:nvSpPr>
          <p:cNvPr id="3" name="Subtitle 2">
            <a:extLst>
              <a:ext uri="{FF2B5EF4-FFF2-40B4-BE49-F238E27FC236}">
                <a16:creationId xmlns:a16="http://schemas.microsoft.com/office/drawing/2014/main" id="{457EBBC7-FA6B-3D02-0BD8-4B8FD72156B3}"/>
              </a:ext>
            </a:extLst>
          </p:cNvPr>
          <p:cNvSpPr>
            <a:spLocks noGrp="1"/>
          </p:cNvSpPr>
          <p:nvPr>
            <p:ph type="subTitle" idx="1"/>
          </p:nvPr>
        </p:nvSpPr>
        <p:spPr/>
        <p:txBody>
          <a:bodyPr/>
          <a:lstStyle/>
          <a:p>
            <a:r>
              <a:rPr lang="en-US" dirty="0"/>
              <a:t>Layering/ Valuable Abstractions/ Strategy Design pattern</a:t>
            </a:r>
          </a:p>
        </p:txBody>
      </p:sp>
    </p:spTree>
    <p:extLst>
      <p:ext uri="{BB962C8B-B14F-4D97-AF65-F5344CB8AC3E}">
        <p14:creationId xmlns:p14="http://schemas.microsoft.com/office/powerpoint/2010/main" val="2267641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FCF5F-366B-73D8-94FE-6BDCDEDFCA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1300EE-C325-FE96-6B5D-AA9BE2DE885B}"/>
              </a:ext>
            </a:extLst>
          </p:cNvPr>
          <p:cNvSpPr>
            <a:spLocks noGrp="1"/>
          </p:cNvSpPr>
          <p:nvPr>
            <p:ph type="title"/>
          </p:nvPr>
        </p:nvSpPr>
        <p:spPr/>
        <p:txBody>
          <a:bodyPr/>
          <a:lstStyle/>
          <a:p>
            <a:r>
              <a:rPr lang="en-US" dirty="0"/>
              <a:t>Layering</a:t>
            </a:r>
          </a:p>
        </p:txBody>
      </p:sp>
      <p:sp>
        <p:nvSpPr>
          <p:cNvPr id="3" name="Text Placeholder 2">
            <a:extLst>
              <a:ext uri="{FF2B5EF4-FFF2-40B4-BE49-F238E27FC236}">
                <a16:creationId xmlns:a16="http://schemas.microsoft.com/office/drawing/2014/main" id="{23D8B1C9-5066-6266-079C-DF2AFC51FD5A}"/>
              </a:ext>
            </a:extLst>
          </p:cNvPr>
          <p:cNvSpPr>
            <a:spLocks noGrp="1"/>
          </p:cNvSpPr>
          <p:nvPr>
            <p:ph type="body" idx="1"/>
          </p:nvPr>
        </p:nvSpPr>
        <p:spPr/>
        <p:txBody>
          <a:bodyPr/>
          <a:lstStyle/>
          <a:p>
            <a:r>
              <a:rPr lang="en-US" dirty="0"/>
              <a:t>I Like Pancakes</a:t>
            </a:r>
          </a:p>
        </p:txBody>
      </p:sp>
    </p:spTree>
    <p:extLst>
      <p:ext uri="{BB962C8B-B14F-4D97-AF65-F5344CB8AC3E}">
        <p14:creationId xmlns:p14="http://schemas.microsoft.com/office/powerpoint/2010/main" val="85088782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8FA6B4-D0FB-C1D3-338C-F0017B2B5252}"/>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D91F3CC9-A621-1674-0D56-8CF52AA8F96D}"/>
              </a:ext>
            </a:extLst>
          </p:cNvPr>
          <p:cNvSpPr>
            <a:spLocks noGrp="1"/>
          </p:cNvSpPr>
          <p:nvPr>
            <p:ph type="title"/>
          </p:nvPr>
        </p:nvSpPr>
        <p:spPr>
          <a:xfrm>
            <a:off x="685801" y="643466"/>
            <a:ext cx="3351530" cy="4995333"/>
          </a:xfrm>
        </p:spPr>
        <p:txBody>
          <a:bodyPr>
            <a:normAutofit/>
          </a:bodyPr>
          <a:lstStyle/>
          <a:p>
            <a:r>
              <a:rPr lang="en-US">
                <a:solidFill>
                  <a:srgbClr val="FFFFFF"/>
                </a:solidFill>
              </a:rPr>
              <a:t>Architecture Layers</a:t>
            </a:r>
          </a:p>
        </p:txBody>
      </p:sp>
      <p:sp useBgFill="1">
        <p:nvSpPr>
          <p:cNvPr id="16" name="Rectangle 1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Content Placeholder 3">
            <a:extLst>
              <a:ext uri="{FF2B5EF4-FFF2-40B4-BE49-F238E27FC236}">
                <a16:creationId xmlns:a16="http://schemas.microsoft.com/office/drawing/2014/main" id="{8EA0F3CB-A4C0-A806-B547-4AECF59FE525}"/>
              </a:ext>
            </a:extLst>
          </p:cNvPr>
          <p:cNvGraphicFramePr>
            <a:graphicFrameLocks noGrp="1"/>
          </p:cNvGraphicFramePr>
          <p:nvPr>
            <p:ph idx="1"/>
            <p:extLst>
              <p:ext uri="{D42A27DB-BD31-4B8C-83A1-F6EECF244321}">
                <p14:modId xmlns:p14="http://schemas.microsoft.com/office/powerpoint/2010/main" val="1972455834"/>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383082152"/>
      </p:ext>
    </p:extLst>
  </p:cSld>
  <p:clrMapOvr>
    <a:overrideClrMapping bg1="lt1" tx1="dk1" bg2="lt2" tx2="dk2" accent1="accent1" accent2="accent2" accent3="accent3" accent4="accent4" accent5="accent5" accent6="accent6" hlink="hlink" folHlink="folHlink"/>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2B8CB78E-5434-A7F0-38EC-F7AF10581123}"/>
              </a:ext>
            </a:extLst>
          </p:cNvPr>
          <p:cNvSpPr>
            <a:spLocks noGrp="1"/>
          </p:cNvSpPr>
          <p:nvPr>
            <p:ph type="title"/>
          </p:nvPr>
        </p:nvSpPr>
        <p:spPr>
          <a:xfrm>
            <a:off x="685801" y="643466"/>
            <a:ext cx="3351530" cy="4995333"/>
          </a:xfrm>
        </p:spPr>
        <p:txBody>
          <a:bodyPr>
            <a:normAutofit/>
          </a:bodyPr>
          <a:lstStyle/>
          <a:p>
            <a:r>
              <a:rPr lang="en-US">
                <a:solidFill>
                  <a:srgbClr val="FFFFFF"/>
                </a:solidFill>
              </a:rPr>
              <a:t>Software Design Patterns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4C7F591-94B2-0957-C654-0759885050A1}"/>
              </a:ext>
            </a:extLst>
          </p:cNvPr>
          <p:cNvGraphicFramePr>
            <a:graphicFrameLocks noGrp="1"/>
          </p:cNvGraphicFramePr>
          <p:nvPr>
            <p:ph idx="1"/>
            <p:extLst>
              <p:ext uri="{D42A27DB-BD31-4B8C-83A1-F6EECF244321}">
                <p14:modId xmlns:p14="http://schemas.microsoft.com/office/powerpoint/2010/main" val="2184508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124810108"/>
      </p:ext>
    </p:extLst>
  </p:cSld>
  <p:clrMapOvr>
    <a:overrideClrMapping bg1="lt1" tx1="dk1" bg2="lt2" tx2="dk2" accent1="accent1" accent2="accent2" accent3="accent3" accent4="accent4" accent5="accent5" accent6="accent6" hlink="hlink" folHlink="folHlink"/>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507C14B5-4BCF-4161-DFF3-4B634662395E}"/>
              </a:ext>
            </a:extLst>
          </p:cNvPr>
          <p:cNvSpPr>
            <a:spLocks noGrp="1"/>
          </p:cNvSpPr>
          <p:nvPr>
            <p:ph type="title"/>
          </p:nvPr>
        </p:nvSpPr>
        <p:spPr>
          <a:xfrm>
            <a:off x="685801" y="643466"/>
            <a:ext cx="3351530" cy="4995333"/>
          </a:xfrm>
        </p:spPr>
        <p:txBody>
          <a:bodyPr>
            <a:normAutofit/>
          </a:bodyPr>
          <a:lstStyle/>
          <a:p>
            <a:r>
              <a:rPr lang="en-US">
                <a:solidFill>
                  <a:srgbClr val="FFFFFF"/>
                </a:solidFill>
              </a:rPr>
              <a:t>Network Protocol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6A8C54-EA65-6BD9-72EF-24A886C27BD7}"/>
              </a:ext>
            </a:extLst>
          </p:cNvPr>
          <p:cNvGraphicFramePr>
            <a:graphicFrameLocks noGrp="1"/>
          </p:cNvGraphicFramePr>
          <p:nvPr>
            <p:ph idx="1"/>
            <p:extLst>
              <p:ext uri="{D42A27DB-BD31-4B8C-83A1-F6EECF244321}">
                <p14:modId xmlns:p14="http://schemas.microsoft.com/office/powerpoint/2010/main" val="264640378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541773016"/>
      </p:ext>
    </p:extLst>
  </p:cSld>
  <p:clrMapOvr>
    <a:overrideClrMapping bg1="lt1" tx1="dk1" bg2="lt2" tx2="dk2" accent1="accent1" accent2="accent2" accent3="accent3" accent4="accent4" accent5="accent5" accent6="accent6" hlink="hlink" folHlink="folHlink"/>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497E1FE0-FCDB-A555-F7AF-4A8DB194E29E}"/>
              </a:ext>
            </a:extLst>
          </p:cNvPr>
          <p:cNvSpPr>
            <a:spLocks noGrp="1"/>
          </p:cNvSpPr>
          <p:nvPr>
            <p:ph type="title"/>
          </p:nvPr>
        </p:nvSpPr>
        <p:spPr>
          <a:xfrm>
            <a:off x="685801" y="643466"/>
            <a:ext cx="3351530" cy="4995333"/>
          </a:xfrm>
        </p:spPr>
        <p:txBody>
          <a:bodyPr>
            <a:normAutofit/>
          </a:bodyPr>
          <a:lstStyle/>
          <a:p>
            <a:r>
              <a:rPr lang="en-US">
                <a:solidFill>
                  <a:srgbClr val="FFFFFF"/>
                </a:solidFill>
              </a:rPr>
              <a:t>Operating System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0EC98270-F410-5601-3FD5-3DC533FB56CF}"/>
              </a:ext>
            </a:extLst>
          </p:cNvPr>
          <p:cNvGraphicFramePr>
            <a:graphicFrameLocks noGrp="1"/>
          </p:cNvGraphicFramePr>
          <p:nvPr>
            <p:ph idx="1"/>
            <p:extLst>
              <p:ext uri="{D42A27DB-BD31-4B8C-83A1-F6EECF244321}">
                <p14:modId xmlns:p14="http://schemas.microsoft.com/office/powerpoint/2010/main" val="1475047868"/>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637495361"/>
      </p:ext>
    </p:extLst>
  </p:cSld>
  <p:clrMapOvr>
    <a:overrideClrMapping bg1="lt1" tx1="dk1" bg2="lt2" tx2="dk2" accent1="accent1" accent2="accent2" accent3="accent3" accent4="accent4" accent5="accent5" accent6="accent6" hlink="hlink" folHlink="folHlink"/>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9590C0B1-BD2E-AE32-A386-6F32EFC62EAE}"/>
              </a:ext>
            </a:extLst>
          </p:cNvPr>
          <p:cNvSpPr>
            <a:spLocks noGrp="1"/>
          </p:cNvSpPr>
          <p:nvPr>
            <p:ph type="title"/>
          </p:nvPr>
        </p:nvSpPr>
        <p:spPr>
          <a:xfrm>
            <a:off x="685801" y="643466"/>
            <a:ext cx="3351530" cy="4995333"/>
          </a:xfrm>
        </p:spPr>
        <p:txBody>
          <a:bodyPr>
            <a:normAutofit/>
          </a:bodyPr>
          <a:lstStyle/>
          <a:p>
            <a:r>
              <a:rPr lang="en-US">
                <a:solidFill>
                  <a:srgbClr val="FFFFFF"/>
                </a:solidFill>
              </a:rPr>
              <a:t>Security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29A6DFD-19C4-A6B8-9E17-BA34CE85DB7F}"/>
              </a:ext>
            </a:extLst>
          </p:cNvPr>
          <p:cNvGraphicFramePr>
            <a:graphicFrameLocks noGrp="1"/>
          </p:cNvGraphicFramePr>
          <p:nvPr>
            <p:ph idx="1"/>
            <p:extLst>
              <p:ext uri="{D42A27DB-BD31-4B8C-83A1-F6EECF244321}">
                <p14:modId xmlns:p14="http://schemas.microsoft.com/office/powerpoint/2010/main" val="876677886"/>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225173656"/>
      </p:ext>
    </p:extLst>
  </p:cSld>
  <p:clrMapOvr>
    <a:overrideClrMapping bg1="lt1" tx1="dk1" bg2="lt2" tx2="dk2" accent1="accent1" accent2="accent2" accent3="accent3" accent4="accent4" accent5="accent5" accent6="accent6" hlink="hlink" folHlink="folHlink"/>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3DA934D6-EA49-19D7-1A7F-9763E9D640C4}"/>
              </a:ext>
            </a:extLst>
          </p:cNvPr>
          <p:cNvSpPr>
            <a:spLocks noGrp="1"/>
          </p:cNvSpPr>
          <p:nvPr>
            <p:ph type="title"/>
          </p:nvPr>
        </p:nvSpPr>
        <p:spPr>
          <a:xfrm>
            <a:off x="685801" y="643466"/>
            <a:ext cx="3351530" cy="4995333"/>
          </a:xfrm>
        </p:spPr>
        <p:txBody>
          <a:bodyPr>
            <a:normAutofit/>
          </a:bodyPr>
          <a:lstStyle/>
          <a:p>
            <a:r>
              <a:rPr lang="en-US">
                <a:solidFill>
                  <a:srgbClr val="FFFFFF"/>
                </a:solidFill>
              </a:rPr>
              <a:t>Development Process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4180A07D-5C03-4C3D-7E17-250FA099220E}"/>
              </a:ext>
            </a:extLst>
          </p:cNvPr>
          <p:cNvGraphicFramePr>
            <a:graphicFrameLocks noGrp="1"/>
          </p:cNvGraphicFramePr>
          <p:nvPr>
            <p:ph idx="1"/>
            <p:extLst>
              <p:ext uri="{D42A27DB-BD31-4B8C-83A1-F6EECF244321}">
                <p14:modId xmlns:p14="http://schemas.microsoft.com/office/powerpoint/2010/main" val="2012384957"/>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4156383775"/>
      </p:ext>
    </p:extLst>
  </p:cSld>
  <p:clrMapOvr>
    <a:overrideClrMapping bg1="lt1" tx1="dk1" bg2="lt2" tx2="dk2" accent1="accent1" accent2="accent2" accent3="accent3" accent4="accent4" accent5="accent5" accent6="accent6" hlink="hlink" folHlink="folHlink"/>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3"/>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EE25A12E-B72F-0305-3053-55E923172D6E}"/>
              </a:ext>
            </a:extLst>
          </p:cNvPr>
          <p:cNvSpPr>
            <a:spLocks noGrp="1"/>
          </p:cNvSpPr>
          <p:nvPr>
            <p:ph type="title"/>
          </p:nvPr>
        </p:nvSpPr>
        <p:spPr>
          <a:xfrm>
            <a:off x="685801" y="643466"/>
            <a:ext cx="3351530" cy="4995333"/>
          </a:xfrm>
        </p:spPr>
        <p:txBody>
          <a:bodyPr>
            <a:normAutofit/>
          </a:bodyPr>
          <a:lstStyle/>
          <a:p>
            <a:r>
              <a:rPr lang="en-US">
                <a:solidFill>
                  <a:srgbClr val="FFFFFF"/>
                </a:solidFill>
              </a:rPr>
              <a:t>Virtualization Layers</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B495F792-7056-5CE8-C57A-6F7436F058EE}"/>
              </a:ext>
            </a:extLst>
          </p:cNvPr>
          <p:cNvGraphicFramePr>
            <a:graphicFrameLocks noGrp="1"/>
          </p:cNvGraphicFramePr>
          <p:nvPr>
            <p:ph idx="1"/>
            <p:extLst>
              <p:ext uri="{D42A27DB-BD31-4B8C-83A1-F6EECF244321}">
                <p14:modId xmlns:p14="http://schemas.microsoft.com/office/powerpoint/2010/main" val="305518135"/>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32260914"/>
      </p:ext>
    </p:extLst>
  </p:cSld>
  <p:clrMapOvr>
    <a:overrideClrMapping bg1="lt1" tx1="dk1" bg2="lt2" tx2="dk2" accent1="accent1" accent2="accent2" accent3="accent3" accent4="accent4" accent5="accent5" accent6="accent6" hlink="hlink" folHlink="folHlink"/>
  </p:clrMapOvr>
</p:sld>
</file>

<file path=ppt/slides/slide8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09D15681-6FD9-C451-A630-7D27486F1EB9}"/>
              </a:ext>
            </a:extLst>
          </p:cNvPr>
          <p:cNvSpPr>
            <a:spLocks noGrp="1"/>
          </p:cNvSpPr>
          <p:nvPr>
            <p:ph type="title"/>
          </p:nvPr>
        </p:nvSpPr>
        <p:spPr>
          <a:xfrm>
            <a:off x="685801" y="643466"/>
            <a:ext cx="3351530" cy="4995333"/>
          </a:xfrm>
        </p:spPr>
        <p:txBody>
          <a:bodyPr>
            <a:normAutofit/>
          </a:bodyPr>
          <a:lstStyle/>
          <a:p>
            <a:r>
              <a:rPr lang="en-US">
                <a:solidFill>
                  <a:srgbClr val="FFFFFF"/>
                </a:solidFill>
              </a:rPr>
              <a:t>Microservices Architecture</a:t>
            </a:r>
          </a:p>
        </p:txBody>
      </p:sp>
      <p:sp useBgFill="1">
        <p:nvSpPr>
          <p:cNvPr id="15" name="Rectangle 14">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D7E361D-5C1D-216A-F508-74220A7DF4DD}"/>
              </a:ext>
            </a:extLst>
          </p:cNvPr>
          <p:cNvGraphicFramePr>
            <a:graphicFrameLocks noGrp="1"/>
          </p:cNvGraphicFramePr>
          <p:nvPr>
            <p:ph idx="1"/>
            <p:extLst>
              <p:ext uri="{D42A27DB-BD31-4B8C-83A1-F6EECF244321}">
                <p14:modId xmlns:p14="http://schemas.microsoft.com/office/powerpoint/2010/main" val="2936882552"/>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730221892"/>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87E2E-81EE-6152-7C58-32CDA59DC8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83F119-9369-06AE-BC1F-E0E440DADC6F}"/>
              </a:ext>
            </a:extLst>
          </p:cNvPr>
          <p:cNvSpPr>
            <a:spLocks noGrp="1"/>
          </p:cNvSpPr>
          <p:nvPr>
            <p:ph type="title"/>
          </p:nvPr>
        </p:nvSpPr>
        <p:spPr/>
        <p:txBody>
          <a:bodyPr/>
          <a:lstStyle/>
          <a:p>
            <a:r>
              <a:rPr lang="en-US" dirty="0"/>
              <a:t>Singleton Defined</a:t>
            </a:r>
          </a:p>
        </p:txBody>
      </p:sp>
      <p:sp>
        <p:nvSpPr>
          <p:cNvPr id="3" name="Text Placeholder 2">
            <a:extLst>
              <a:ext uri="{FF2B5EF4-FFF2-40B4-BE49-F238E27FC236}">
                <a16:creationId xmlns:a16="http://schemas.microsoft.com/office/drawing/2014/main" id="{748456A8-4AF6-C867-7E8E-B385FF9B50C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7847650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6A166780-9337-4437-95D3-5EA9D55AAA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B3D0F40-BF1F-4120-945D-90C5AAD6E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4654296" cy="6856214"/>
          </a:xfrm>
          <a:prstGeom prst="rect">
            <a:avLst/>
          </a:prstGeom>
          <a:blipFill dpi="0" rotWithShape="1">
            <a:blip r:embed="rId2"/>
            <a:srcRect/>
            <a:tile tx="0" ty="0" sx="100000" sy="100000" flip="none" algn="tl"/>
          </a:blipFill>
          <a:ln>
            <a:noFill/>
          </a:ln>
        </p:spPr>
        <p:style>
          <a:lnRef idx="2">
            <a:schemeClr val="accent1">
              <a:shade val="50000"/>
            </a:schemeClr>
          </a:lnRef>
          <a:fillRef idx="1003">
            <a:schemeClr val="lt2"/>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15640A69-3748-450C-8DDB-B2051AC04BC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r="61893"/>
          <a:stretch/>
        </p:blipFill>
        <p:spPr>
          <a:xfrm>
            <a:off x="0" y="0"/>
            <a:ext cx="4644770" cy="6856214"/>
          </a:xfrm>
          <a:prstGeom prst="rect">
            <a:avLst/>
          </a:prstGeom>
        </p:spPr>
      </p:pic>
      <p:sp>
        <p:nvSpPr>
          <p:cNvPr id="2" name="Title 1">
            <a:extLst>
              <a:ext uri="{FF2B5EF4-FFF2-40B4-BE49-F238E27FC236}">
                <a16:creationId xmlns:a16="http://schemas.microsoft.com/office/drawing/2014/main" id="{1D2B1D4F-83BB-9B8D-97E2-F01E809F6173}"/>
              </a:ext>
            </a:extLst>
          </p:cNvPr>
          <p:cNvSpPr>
            <a:spLocks noGrp="1"/>
          </p:cNvSpPr>
          <p:nvPr>
            <p:ph type="title"/>
          </p:nvPr>
        </p:nvSpPr>
        <p:spPr>
          <a:xfrm>
            <a:off x="685801" y="643466"/>
            <a:ext cx="3351530" cy="4995333"/>
          </a:xfrm>
        </p:spPr>
        <p:txBody>
          <a:bodyPr>
            <a:normAutofit/>
          </a:bodyPr>
          <a:lstStyle/>
          <a:p>
            <a:r>
              <a:rPr lang="en-US">
                <a:solidFill>
                  <a:srgbClr val="FFFFFF"/>
                </a:solidFill>
              </a:rPr>
              <a:t>Cloud Computing Layers</a:t>
            </a:r>
          </a:p>
        </p:txBody>
      </p:sp>
      <p:sp useBgFill="1">
        <p:nvSpPr>
          <p:cNvPr id="26" name="Rectangle 25">
            <a:extLst>
              <a:ext uri="{FF2B5EF4-FFF2-40B4-BE49-F238E27FC236}">
                <a16:creationId xmlns:a16="http://schemas.microsoft.com/office/drawing/2014/main" id="{66F4F323-644B-4A47-97E9-BFB73840F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1120" y="-2"/>
            <a:ext cx="7537705" cy="68562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080736F-36D4-FB30-8497-8BC32336C22C}"/>
              </a:ext>
            </a:extLst>
          </p:cNvPr>
          <p:cNvGraphicFramePr>
            <a:graphicFrameLocks noGrp="1"/>
          </p:cNvGraphicFramePr>
          <p:nvPr>
            <p:ph idx="1"/>
            <p:extLst>
              <p:ext uri="{D42A27DB-BD31-4B8C-83A1-F6EECF244321}">
                <p14:modId xmlns:p14="http://schemas.microsoft.com/office/powerpoint/2010/main" val="929807019"/>
              </p:ext>
            </p:extLst>
          </p:nvPr>
        </p:nvGraphicFramePr>
        <p:xfrm>
          <a:off x="5467509" y="804671"/>
          <a:ext cx="5886291" cy="491721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1611924224"/>
      </p:ext>
    </p:extLst>
  </p:cSld>
  <p:clrMapOvr>
    <a:overrideClrMapping bg1="lt1" tx1="dk1" bg2="lt2" tx2="dk2" accent1="accent1" accent2="accent2" accent3="accent3" accent4="accent4" accent5="accent5" accent6="accent6" hlink="hlink" folHlink="folHlink"/>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A95EB-0CC9-4F6B-AEBD-1B77749F8360}"/>
              </a:ext>
            </a:extLst>
          </p:cNvPr>
          <p:cNvSpPr>
            <a:spLocks noGrp="1"/>
          </p:cNvSpPr>
          <p:nvPr>
            <p:ph type="title"/>
          </p:nvPr>
        </p:nvSpPr>
        <p:spPr/>
        <p:txBody>
          <a:bodyPr/>
          <a:lstStyle/>
          <a:p>
            <a:r>
              <a:rPr lang="en-US" dirty="0"/>
              <a:t>Why so many Layers in Software?</a:t>
            </a:r>
          </a:p>
        </p:txBody>
      </p:sp>
      <p:sp>
        <p:nvSpPr>
          <p:cNvPr id="3" name="Content Placeholder 2">
            <a:extLst>
              <a:ext uri="{FF2B5EF4-FFF2-40B4-BE49-F238E27FC236}">
                <a16:creationId xmlns:a16="http://schemas.microsoft.com/office/drawing/2014/main" id="{749BFEDD-A957-177D-4BAB-FAE31615343C}"/>
              </a:ext>
            </a:extLst>
          </p:cNvPr>
          <p:cNvSpPr>
            <a:spLocks noGrp="1"/>
          </p:cNvSpPr>
          <p:nvPr>
            <p:ph sz="half" idx="1"/>
          </p:nvPr>
        </p:nvSpPr>
        <p:spPr/>
        <p:txBody>
          <a:bodyPr>
            <a:normAutofit/>
          </a:bodyPr>
          <a:lstStyle/>
          <a:p>
            <a:r>
              <a:rPr lang="en-US" sz="2000" dirty="0"/>
              <a:t>Separation of Concerns</a:t>
            </a:r>
          </a:p>
          <a:p>
            <a:pPr lvl="1"/>
            <a:r>
              <a:rPr lang="en-US" sz="2000" dirty="0"/>
              <a:t>Modularity</a:t>
            </a:r>
          </a:p>
          <a:p>
            <a:pPr lvl="1"/>
            <a:r>
              <a:rPr lang="en-US" sz="2000" dirty="0"/>
              <a:t>Isolation</a:t>
            </a:r>
          </a:p>
          <a:p>
            <a:r>
              <a:rPr lang="en-US" sz="2000" dirty="0"/>
              <a:t>Maintainability</a:t>
            </a:r>
          </a:p>
          <a:p>
            <a:pPr lvl="1"/>
            <a:r>
              <a:rPr lang="en-US" sz="2000" dirty="0"/>
              <a:t>Ease of Updates</a:t>
            </a:r>
          </a:p>
          <a:p>
            <a:pPr lvl="1"/>
            <a:r>
              <a:rPr lang="en-US" sz="2000" dirty="0"/>
              <a:t>Simplified Debugging</a:t>
            </a:r>
          </a:p>
        </p:txBody>
      </p:sp>
      <p:sp>
        <p:nvSpPr>
          <p:cNvPr id="4" name="Content Placeholder 3">
            <a:extLst>
              <a:ext uri="{FF2B5EF4-FFF2-40B4-BE49-F238E27FC236}">
                <a16:creationId xmlns:a16="http://schemas.microsoft.com/office/drawing/2014/main" id="{62EBA1A8-5AD4-7899-6DC7-02AE466AAD09}"/>
              </a:ext>
            </a:extLst>
          </p:cNvPr>
          <p:cNvSpPr>
            <a:spLocks noGrp="1"/>
          </p:cNvSpPr>
          <p:nvPr>
            <p:ph sz="half" idx="2"/>
          </p:nvPr>
        </p:nvSpPr>
        <p:spPr/>
        <p:txBody>
          <a:bodyPr>
            <a:normAutofit/>
          </a:bodyPr>
          <a:lstStyle/>
          <a:p>
            <a:r>
              <a:rPr lang="en-US" sz="2000" dirty="0"/>
              <a:t>Scalability</a:t>
            </a:r>
          </a:p>
          <a:p>
            <a:r>
              <a:rPr lang="en-US" sz="2000" dirty="0"/>
              <a:t>Reusability</a:t>
            </a:r>
          </a:p>
          <a:p>
            <a:pPr lvl="1"/>
            <a:r>
              <a:rPr lang="en-US" sz="2000" dirty="0"/>
              <a:t>Component Reuse</a:t>
            </a:r>
          </a:p>
          <a:p>
            <a:pPr lvl="1"/>
            <a:r>
              <a:rPr lang="en-US" sz="2000" dirty="0"/>
              <a:t>Service Reuse</a:t>
            </a:r>
          </a:p>
          <a:p>
            <a:r>
              <a:rPr lang="en-US" sz="2000" dirty="0"/>
              <a:t>Flexibility</a:t>
            </a:r>
          </a:p>
          <a:p>
            <a:pPr lvl="1"/>
            <a:r>
              <a:rPr lang="en-US" sz="2000" dirty="0"/>
              <a:t>Interchangeability between Layers</a:t>
            </a:r>
          </a:p>
        </p:txBody>
      </p:sp>
    </p:spTree>
    <p:extLst>
      <p:ext uri="{BB962C8B-B14F-4D97-AF65-F5344CB8AC3E}">
        <p14:creationId xmlns:p14="http://schemas.microsoft.com/office/powerpoint/2010/main" val="79953283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94BBF-1B19-0944-B389-967EAA181EF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3B8EB04-CD71-C87F-BA43-EBC08B911AF0}"/>
              </a:ext>
            </a:extLst>
          </p:cNvPr>
          <p:cNvSpPr>
            <a:spLocks noGrp="1"/>
          </p:cNvSpPr>
          <p:nvPr>
            <p:ph type="title"/>
          </p:nvPr>
        </p:nvSpPr>
        <p:spPr/>
        <p:txBody>
          <a:bodyPr/>
          <a:lstStyle/>
          <a:p>
            <a:r>
              <a:rPr lang="en-US" dirty="0"/>
              <a:t>Layering and S.O.L.I.D.</a:t>
            </a:r>
          </a:p>
        </p:txBody>
      </p:sp>
      <p:sp>
        <p:nvSpPr>
          <p:cNvPr id="5" name="Content Placeholder 4">
            <a:extLst>
              <a:ext uri="{FF2B5EF4-FFF2-40B4-BE49-F238E27FC236}">
                <a16:creationId xmlns:a16="http://schemas.microsoft.com/office/drawing/2014/main" id="{76109D82-D24C-3459-EEBB-1C226279D52D}"/>
              </a:ext>
            </a:extLst>
          </p:cNvPr>
          <p:cNvSpPr>
            <a:spLocks noGrp="1"/>
          </p:cNvSpPr>
          <p:nvPr>
            <p:ph idx="1"/>
          </p:nvPr>
        </p:nvSpPr>
        <p:spPr/>
        <p:txBody>
          <a:bodyPr/>
          <a:lstStyle/>
          <a:p>
            <a:r>
              <a:rPr lang="en-US" dirty="0"/>
              <a:t>S. Just like classes layers should have single responsibilities.</a:t>
            </a:r>
          </a:p>
          <a:p>
            <a:r>
              <a:rPr lang="en-US" dirty="0"/>
              <a:t>O. Layered code can bet extended to provide new functionality without needing to modify existing code.</a:t>
            </a:r>
          </a:p>
          <a:p>
            <a:r>
              <a:rPr lang="en-US" dirty="0"/>
              <a:t>L. This principle is still applicable at software layer levels.</a:t>
            </a:r>
          </a:p>
          <a:p>
            <a:r>
              <a:rPr lang="en-US" dirty="0"/>
              <a:t>I. Interfaces at the layer level should expose just what they need just like classes.</a:t>
            </a:r>
          </a:p>
          <a:p>
            <a:r>
              <a:rPr lang="en-US" dirty="0"/>
              <a:t>D. Higher layer levels should not depend on lower level layers.  UI logic should not depend on business and business should not depend on data for example.</a:t>
            </a:r>
          </a:p>
        </p:txBody>
      </p:sp>
    </p:spTree>
    <p:extLst>
      <p:ext uri="{BB962C8B-B14F-4D97-AF65-F5344CB8AC3E}">
        <p14:creationId xmlns:p14="http://schemas.microsoft.com/office/powerpoint/2010/main" val="354410533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48ED1-434D-7A1E-4FA2-F70640E89746}"/>
              </a:ext>
            </a:extLst>
          </p:cNvPr>
          <p:cNvSpPr>
            <a:spLocks noGrp="1"/>
          </p:cNvSpPr>
          <p:nvPr>
            <p:ph type="title"/>
          </p:nvPr>
        </p:nvSpPr>
        <p:spPr/>
        <p:txBody>
          <a:bodyPr/>
          <a:lstStyle/>
          <a:p>
            <a:r>
              <a:rPr lang="en-US" dirty="0"/>
              <a:t>Using Layers throughout your Code</a:t>
            </a:r>
          </a:p>
        </p:txBody>
      </p:sp>
      <p:sp>
        <p:nvSpPr>
          <p:cNvPr id="3" name="Content Placeholder 2">
            <a:extLst>
              <a:ext uri="{FF2B5EF4-FFF2-40B4-BE49-F238E27FC236}">
                <a16:creationId xmlns:a16="http://schemas.microsoft.com/office/drawing/2014/main" id="{020A5C98-3D08-F46D-967C-29B998D65CD8}"/>
              </a:ext>
            </a:extLst>
          </p:cNvPr>
          <p:cNvSpPr>
            <a:spLocks noGrp="1"/>
          </p:cNvSpPr>
          <p:nvPr>
            <p:ph idx="1"/>
          </p:nvPr>
        </p:nvSpPr>
        <p:spPr/>
        <p:txBody>
          <a:bodyPr/>
          <a:lstStyle/>
          <a:p>
            <a:pPr marL="0" indent="0">
              <a:buNone/>
            </a:pPr>
            <a:r>
              <a:rPr lang="en-US" dirty="0"/>
              <a:t>Create a console application.</a:t>
            </a:r>
          </a:p>
          <a:p>
            <a:pPr marL="0" indent="0">
              <a:buNone/>
            </a:pPr>
            <a:r>
              <a:rPr lang="en-US" dirty="0"/>
              <a:t>Put all the necessary code in the console app to read some text from a text file.</a:t>
            </a:r>
          </a:p>
          <a:p>
            <a:pPr marL="0" indent="0">
              <a:buNone/>
            </a:pPr>
            <a:r>
              <a:rPr lang="en-US" dirty="0"/>
              <a:t>Then take that text and transform it in any way you wish.</a:t>
            </a:r>
          </a:p>
          <a:p>
            <a:pPr marL="0" indent="0">
              <a:buNone/>
            </a:pPr>
            <a:r>
              <a:rPr lang="en-US" dirty="0"/>
              <a:t>Then have it write to </a:t>
            </a:r>
            <a:r>
              <a:rPr lang="en-US"/>
              <a:t>the console.</a:t>
            </a:r>
          </a:p>
          <a:p>
            <a:pPr marL="0" indent="0">
              <a:buNone/>
            </a:pPr>
            <a:endParaRPr lang="en-US" dirty="0"/>
          </a:p>
        </p:txBody>
      </p:sp>
    </p:spTree>
    <p:extLst>
      <p:ext uri="{BB962C8B-B14F-4D97-AF65-F5344CB8AC3E}">
        <p14:creationId xmlns:p14="http://schemas.microsoft.com/office/powerpoint/2010/main" val="30052531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76FDE-0B3E-4D16-0523-D9ED883A7EB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C95A8A9-14AC-A53F-4AE0-7540BF2DCD53}"/>
              </a:ext>
            </a:extLst>
          </p:cNvPr>
          <p:cNvSpPr>
            <a:spLocks noGrp="1"/>
          </p:cNvSpPr>
          <p:nvPr>
            <p:ph type="title"/>
          </p:nvPr>
        </p:nvSpPr>
        <p:spPr>
          <a:xfrm>
            <a:off x="810986" y="1392695"/>
            <a:ext cx="10131427" cy="1468800"/>
          </a:xfrm>
        </p:spPr>
        <p:txBody>
          <a:bodyPr/>
          <a:lstStyle/>
          <a:p>
            <a:r>
              <a:rPr lang="en-US" dirty="0"/>
              <a:t>STRATEGY Design Pattern</a:t>
            </a:r>
          </a:p>
        </p:txBody>
      </p:sp>
      <p:sp>
        <p:nvSpPr>
          <p:cNvPr id="5" name="Text Placeholder 4">
            <a:extLst>
              <a:ext uri="{FF2B5EF4-FFF2-40B4-BE49-F238E27FC236}">
                <a16:creationId xmlns:a16="http://schemas.microsoft.com/office/drawing/2014/main" id="{A359FF29-A74C-0FB3-8E72-7E86C024AB78}"/>
              </a:ext>
            </a:extLst>
          </p:cNvPr>
          <p:cNvSpPr>
            <a:spLocks noGrp="1"/>
          </p:cNvSpPr>
          <p:nvPr>
            <p:ph type="body" idx="1"/>
          </p:nvPr>
        </p:nvSpPr>
        <p:spPr/>
        <p:txBody>
          <a:bodyPr/>
          <a:lstStyle/>
          <a:p>
            <a:r>
              <a:rPr lang="en-US" dirty="0"/>
              <a:t>Making stuff with the things</a:t>
            </a:r>
          </a:p>
        </p:txBody>
      </p:sp>
    </p:spTree>
    <p:extLst>
      <p:ext uri="{BB962C8B-B14F-4D97-AF65-F5344CB8AC3E}">
        <p14:creationId xmlns:p14="http://schemas.microsoft.com/office/powerpoint/2010/main" val="408415572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6BD59-2363-8D0C-5524-A91BD8BE85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063949-6D9C-165F-3B9D-F192AA79BFE0}"/>
              </a:ext>
            </a:extLst>
          </p:cNvPr>
          <p:cNvSpPr>
            <a:spLocks noGrp="1"/>
          </p:cNvSpPr>
          <p:nvPr>
            <p:ph type="title"/>
          </p:nvPr>
        </p:nvSpPr>
        <p:spPr/>
        <p:txBody>
          <a:bodyPr/>
          <a:lstStyle/>
          <a:p>
            <a:r>
              <a:rPr lang="en-US" dirty="0"/>
              <a:t>STRATEGY problem space</a:t>
            </a:r>
          </a:p>
        </p:txBody>
      </p:sp>
      <p:sp>
        <p:nvSpPr>
          <p:cNvPr id="3" name="Text Placeholder 2">
            <a:extLst>
              <a:ext uri="{FF2B5EF4-FFF2-40B4-BE49-F238E27FC236}">
                <a16:creationId xmlns:a16="http://schemas.microsoft.com/office/drawing/2014/main" id="{CAD94902-7B93-5BB4-8A79-6D70A49C5D39}"/>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5562650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060F75-74F1-E0B6-8984-1CD362296D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1271D27-B4FB-574A-D209-BD627034DFFF}"/>
              </a:ext>
            </a:extLst>
          </p:cNvPr>
          <p:cNvSpPr>
            <a:spLocks noGrp="1"/>
          </p:cNvSpPr>
          <p:nvPr>
            <p:ph type="title"/>
          </p:nvPr>
        </p:nvSpPr>
        <p:spPr/>
        <p:txBody>
          <a:bodyPr/>
          <a:lstStyle/>
          <a:p>
            <a:r>
              <a:rPr lang="en-US" dirty="0"/>
              <a:t>What problems does STRATEGY Pattern Help Solve?</a:t>
            </a:r>
          </a:p>
        </p:txBody>
      </p:sp>
      <p:sp>
        <p:nvSpPr>
          <p:cNvPr id="5" name="Content Placeholder 4">
            <a:extLst>
              <a:ext uri="{FF2B5EF4-FFF2-40B4-BE49-F238E27FC236}">
                <a16:creationId xmlns:a16="http://schemas.microsoft.com/office/drawing/2014/main" id="{3FE5FEF5-9EE9-3E84-0896-1944C62D8EC4}"/>
              </a:ext>
            </a:extLst>
          </p:cNvPr>
          <p:cNvSpPr>
            <a:spLocks noGrp="1"/>
          </p:cNvSpPr>
          <p:nvPr>
            <p:ph idx="1"/>
          </p:nvPr>
        </p:nvSpPr>
        <p:spPr/>
        <p:txBody>
          <a:bodyPr/>
          <a:lstStyle/>
          <a:p>
            <a:r>
              <a:rPr lang="en-US" sz="2400" dirty="0"/>
              <a:t>Implementing Complex Business Logic</a:t>
            </a:r>
          </a:p>
          <a:p>
            <a:r>
              <a:rPr lang="en-US" sz="2400" dirty="0"/>
              <a:t>Creating a family of related algorithms</a:t>
            </a:r>
          </a:p>
          <a:p>
            <a:pPr marL="0" indent="0">
              <a:buNone/>
            </a:pPr>
            <a:endParaRPr lang="en-US" dirty="0"/>
          </a:p>
          <a:p>
            <a:endParaRPr lang="en-US" dirty="0"/>
          </a:p>
        </p:txBody>
      </p:sp>
    </p:spTree>
    <p:extLst>
      <p:ext uri="{BB962C8B-B14F-4D97-AF65-F5344CB8AC3E}">
        <p14:creationId xmlns:p14="http://schemas.microsoft.com/office/powerpoint/2010/main" val="181353508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C80DAB-F817-E10F-68DA-089E94212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3F807F-3AAF-07CE-E0AE-65DA8D161C94}"/>
              </a:ext>
            </a:extLst>
          </p:cNvPr>
          <p:cNvSpPr>
            <a:spLocks noGrp="1"/>
          </p:cNvSpPr>
          <p:nvPr>
            <p:ph type="title"/>
          </p:nvPr>
        </p:nvSpPr>
        <p:spPr>
          <a:xfrm>
            <a:off x="685800" y="3139853"/>
            <a:ext cx="10131427" cy="1468800"/>
          </a:xfrm>
        </p:spPr>
        <p:txBody>
          <a:bodyPr/>
          <a:lstStyle/>
          <a:p>
            <a:r>
              <a:rPr lang="en-US" dirty="0"/>
              <a:t>Strategy Pattern Defined</a:t>
            </a:r>
          </a:p>
        </p:txBody>
      </p:sp>
      <p:sp>
        <p:nvSpPr>
          <p:cNvPr id="3" name="Text Placeholder 2">
            <a:extLst>
              <a:ext uri="{FF2B5EF4-FFF2-40B4-BE49-F238E27FC236}">
                <a16:creationId xmlns:a16="http://schemas.microsoft.com/office/drawing/2014/main" id="{25DE88E7-7959-1743-B621-F7A0B2B0310E}"/>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109688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5E020-8FA9-1F31-F4DB-1C826B7A30A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59169D9-9755-D0ED-64CB-A85AD56B3786}"/>
              </a:ext>
            </a:extLst>
          </p:cNvPr>
          <p:cNvSpPr>
            <a:spLocks noGrp="1"/>
          </p:cNvSpPr>
          <p:nvPr>
            <p:ph type="title"/>
          </p:nvPr>
        </p:nvSpPr>
        <p:spPr/>
        <p:txBody>
          <a:bodyPr/>
          <a:lstStyle/>
          <a:p>
            <a:r>
              <a:rPr lang="en-US" dirty="0"/>
              <a:t>Gang of Four Definition</a:t>
            </a:r>
          </a:p>
        </p:txBody>
      </p:sp>
      <p:sp>
        <p:nvSpPr>
          <p:cNvPr id="6" name="Text Placeholder 5">
            <a:extLst>
              <a:ext uri="{FF2B5EF4-FFF2-40B4-BE49-F238E27FC236}">
                <a16:creationId xmlns:a16="http://schemas.microsoft.com/office/drawing/2014/main" id="{F715711C-47E0-CF5F-2C14-699704554B83}"/>
              </a:ext>
            </a:extLst>
          </p:cNvPr>
          <p:cNvSpPr>
            <a:spLocks noGrp="1"/>
          </p:cNvSpPr>
          <p:nvPr>
            <p:ph type="body" sz="half" idx="2"/>
          </p:nvPr>
        </p:nvSpPr>
        <p:spPr/>
        <p:txBody>
          <a:bodyPr/>
          <a:lstStyle/>
          <a:p>
            <a:r>
              <a:rPr lang="en-US" dirty="0"/>
              <a:t>“Define a family of algorithms encapsulate each one and make them interchangeable.  Strategy lets the algorithm vary independently from clients that use it.”</a:t>
            </a:r>
          </a:p>
        </p:txBody>
      </p:sp>
      <p:pic>
        <p:nvPicPr>
          <p:cNvPr id="7" name="Content Placeholder 6">
            <a:extLst>
              <a:ext uri="{FF2B5EF4-FFF2-40B4-BE49-F238E27FC236}">
                <a16:creationId xmlns:a16="http://schemas.microsoft.com/office/drawing/2014/main" id="{658A8E43-2C5F-0665-BED1-CD421ED80A0D}"/>
              </a:ext>
            </a:extLst>
          </p:cNvPr>
          <p:cNvPicPr>
            <a:picLocks noGrp="1" noChangeAspect="1"/>
          </p:cNvPicPr>
          <p:nvPr>
            <p:ph idx="1"/>
          </p:nvPr>
        </p:nvPicPr>
        <p:blipFill>
          <a:blip r:embed="rId2"/>
          <a:stretch>
            <a:fillRect/>
          </a:stretch>
        </p:blipFill>
        <p:spPr>
          <a:xfrm>
            <a:off x="4718189" y="1712826"/>
            <a:ext cx="6788011" cy="3561907"/>
          </a:xfrm>
        </p:spPr>
      </p:pic>
    </p:spTree>
    <p:extLst>
      <p:ext uri="{BB962C8B-B14F-4D97-AF65-F5344CB8AC3E}">
        <p14:creationId xmlns:p14="http://schemas.microsoft.com/office/powerpoint/2010/main" val="72910756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A86D82-ACBC-62B1-7C5B-1FA9B8DF974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2D902C1-A291-FF30-F80B-5F3223C12FE1}"/>
              </a:ext>
            </a:extLst>
          </p:cNvPr>
          <p:cNvSpPr>
            <a:spLocks noGrp="1"/>
          </p:cNvSpPr>
          <p:nvPr>
            <p:ph type="title"/>
          </p:nvPr>
        </p:nvSpPr>
        <p:spPr/>
        <p:txBody>
          <a:bodyPr/>
          <a:lstStyle/>
          <a:p>
            <a:r>
              <a:rPr lang="en-US" dirty="0"/>
              <a:t>Attributes of a Strategy Design Pattern</a:t>
            </a:r>
          </a:p>
        </p:txBody>
      </p:sp>
      <p:sp>
        <p:nvSpPr>
          <p:cNvPr id="6" name="Content Placeholder 5">
            <a:extLst>
              <a:ext uri="{FF2B5EF4-FFF2-40B4-BE49-F238E27FC236}">
                <a16:creationId xmlns:a16="http://schemas.microsoft.com/office/drawing/2014/main" id="{5608DD7C-716C-5C41-686D-D3174F8DDB54}"/>
              </a:ext>
            </a:extLst>
          </p:cNvPr>
          <p:cNvSpPr>
            <a:spLocks noGrp="1"/>
          </p:cNvSpPr>
          <p:nvPr>
            <p:ph idx="1"/>
          </p:nvPr>
        </p:nvSpPr>
        <p:spPr/>
        <p:txBody>
          <a:bodyPr/>
          <a:lstStyle/>
          <a:p>
            <a:pPr rtl="0"/>
            <a:r>
              <a:rPr lang="en-US" b="1" dirty="0"/>
              <a:t>There is a strategy interface the defines the action method.</a:t>
            </a:r>
            <a:endParaRPr lang="en-US" dirty="0"/>
          </a:p>
          <a:p>
            <a:pPr rtl="0"/>
            <a:r>
              <a:rPr lang="en-US" b="1" dirty="0"/>
              <a:t>Multiple concrete strategies (Implementations)</a:t>
            </a:r>
            <a:endParaRPr lang="en-US" dirty="0"/>
          </a:p>
          <a:p>
            <a:pPr rtl="0"/>
            <a:r>
              <a:rPr lang="en-US" b="1" dirty="0"/>
              <a:t>There is a strategy context which encapsulates the strategy interface</a:t>
            </a:r>
          </a:p>
          <a:p>
            <a:pPr rtl="0"/>
            <a:r>
              <a:rPr lang="en-US" b="1" dirty="0"/>
              <a:t>The context allows the calling code to set its internal strategy field to a concrete implementation</a:t>
            </a:r>
          </a:p>
          <a:p>
            <a:pPr rtl="0"/>
            <a:r>
              <a:rPr lang="en-US" b="1" dirty="0"/>
              <a:t>The concrete strategy implementation is set on the context based on some conditional logic</a:t>
            </a:r>
            <a:endParaRPr lang="en-US" dirty="0"/>
          </a:p>
        </p:txBody>
      </p:sp>
    </p:spTree>
    <p:extLst>
      <p:ext uri="{BB962C8B-B14F-4D97-AF65-F5344CB8AC3E}">
        <p14:creationId xmlns:p14="http://schemas.microsoft.com/office/powerpoint/2010/main" val="3904450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ppt/theme/themeOverride2.xml><?xml version="1.0" encoding="utf-8"?>
<a:themeOverride xmlns:a="http://schemas.openxmlformats.org/drawingml/2006/main">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themeOverride>
</file>

<file path=docProps/app.xml><?xml version="1.0" encoding="utf-8"?>
<Properties xmlns="http://schemas.openxmlformats.org/officeDocument/2006/extended-properties" xmlns:vt="http://schemas.openxmlformats.org/officeDocument/2006/docPropsVTypes">
  <Template/>
  <TotalTime>2595</TotalTime>
  <Words>6652</Words>
  <Application>Microsoft Office PowerPoint</Application>
  <PresentationFormat>Widescreen</PresentationFormat>
  <Paragraphs>882</Paragraphs>
  <Slides>270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270</vt:i4>
      </vt:variant>
    </vt:vector>
  </HeadingPairs>
  <TitlesOfParts>
    <vt:vector size="275" baseType="lpstr">
      <vt:lpstr>Arial</vt:lpstr>
      <vt:lpstr>Calibri</vt:lpstr>
      <vt:lpstr>Calibri Light</vt:lpstr>
      <vt:lpstr>Nunito</vt:lpstr>
      <vt:lpstr>Celestial</vt:lpstr>
      <vt:lpstr>Links</vt:lpstr>
      <vt:lpstr>Design Patterns</vt:lpstr>
      <vt:lpstr>How I will present each design Pattern</vt:lpstr>
      <vt:lpstr>Week 2</vt:lpstr>
      <vt:lpstr>Singleton Design Pattern</vt:lpstr>
      <vt:lpstr>Singleton Prerequisite</vt:lpstr>
      <vt:lpstr>What is an IOC container</vt:lpstr>
      <vt:lpstr>IOC and Singleton</vt:lpstr>
      <vt:lpstr>Singleton Defined</vt:lpstr>
      <vt:lpstr>Gang of Four Definition</vt:lpstr>
      <vt:lpstr>Attributes of a singleton</vt:lpstr>
      <vt:lpstr>Benefits of a Singelton Pattern</vt:lpstr>
      <vt:lpstr>Down sides of Singelton</vt:lpstr>
      <vt:lpstr>Relationship to Solid</vt:lpstr>
      <vt:lpstr>Singletons need help with SOLID</vt:lpstr>
      <vt:lpstr>Real World Scenarios</vt:lpstr>
      <vt:lpstr>What are some Scenarios where Singletons Might be Useful? </vt:lpstr>
      <vt:lpstr>Scenarios where Singletons are often Used</vt:lpstr>
      <vt:lpstr>Implementation</vt:lpstr>
      <vt:lpstr>Implementing a Singelton in Code</vt:lpstr>
      <vt:lpstr>Implementing a Singleton using IOC</vt:lpstr>
      <vt:lpstr>Factory Design Pattern</vt:lpstr>
      <vt:lpstr>Factory problem space</vt:lpstr>
      <vt:lpstr>What problems do factory methods Help Solve?</vt:lpstr>
      <vt:lpstr>Factory Defined</vt:lpstr>
      <vt:lpstr>Gang of Four Definition</vt:lpstr>
      <vt:lpstr>Attributes of a factory</vt:lpstr>
      <vt:lpstr>Benefits of a Factory Pattern</vt:lpstr>
      <vt:lpstr>Down sides of A factory</vt:lpstr>
      <vt:lpstr>Relationship to Solid</vt:lpstr>
      <vt:lpstr>Factory Method and S.O.L.I.D.</vt:lpstr>
      <vt:lpstr>Real World Scenarios</vt:lpstr>
      <vt:lpstr>What are some Scenarios where factories Might be Useful? </vt:lpstr>
      <vt:lpstr>Scenarios where Factories are often Used</vt:lpstr>
      <vt:lpstr>Implementation</vt:lpstr>
      <vt:lpstr>Implementing a Factory in Code</vt:lpstr>
      <vt:lpstr>Abstract Factory Design Pattern</vt:lpstr>
      <vt:lpstr>Abstract Factory problem space</vt:lpstr>
      <vt:lpstr>What problems does Abstract factory Help Solve</vt:lpstr>
      <vt:lpstr>Gang of Four Definition</vt:lpstr>
      <vt:lpstr>Attributes of an abstract factory</vt:lpstr>
      <vt:lpstr>Benefits of an abstract Factory Pattern</vt:lpstr>
      <vt:lpstr>Down sides of An abstract factory</vt:lpstr>
      <vt:lpstr>What are some Scenarios where abstract factories Might be Useful? </vt:lpstr>
      <vt:lpstr>Scenarios where abstract Factories are often Used</vt:lpstr>
      <vt:lpstr>Relationship to Solid</vt:lpstr>
      <vt:lpstr>Factory Method and S.O.L.I.D.</vt:lpstr>
      <vt:lpstr>Real World Scenarios</vt:lpstr>
      <vt:lpstr>Implementation</vt:lpstr>
      <vt:lpstr>Implementing an abstract factory in Code</vt:lpstr>
      <vt:lpstr>Week 3</vt:lpstr>
      <vt:lpstr>Enumerating Cases</vt:lpstr>
      <vt:lpstr>Commonality Variability Analysis</vt:lpstr>
      <vt:lpstr>What is Commonality Variablity Analysis</vt:lpstr>
      <vt:lpstr>How do we Apply Commonality Variability Analysis</vt:lpstr>
      <vt:lpstr>Commonality Variability with Magic</vt:lpstr>
      <vt:lpstr>PowerPoint Presentation</vt:lpstr>
      <vt:lpstr>Initial assessment (5 Min)</vt:lpstr>
      <vt:lpstr>Establish the Scope Take 10 Min</vt:lpstr>
      <vt:lpstr>Identify Commonalities / Variablities Setup (15 MIN)</vt:lpstr>
      <vt:lpstr>Determine what cards fit in which group (15 Min)</vt:lpstr>
      <vt:lpstr>Bound the Variabilites (10 Min)</vt:lpstr>
      <vt:lpstr>Exploit the Commonalities (On a white board Psudeo Code)</vt:lpstr>
      <vt:lpstr>Accommodate for the Variabilities (10 Min)</vt:lpstr>
      <vt:lpstr>State Design Pattern</vt:lpstr>
      <vt:lpstr>State problem space</vt:lpstr>
      <vt:lpstr>What problems does State Pattern Help Solve?</vt:lpstr>
      <vt:lpstr>State Pattern Defined</vt:lpstr>
      <vt:lpstr>Definition</vt:lpstr>
      <vt:lpstr>Attributes of a State Design Pattern</vt:lpstr>
      <vt:lpstr>Benefits of a State Design Pattern</vt:lpstr>
      <vt:lpstr>Down sides of A State Design Pattern</vt:lpstr>
      <vt:lpstr>Relationship to Solid</vt:lpstr>
      <vt:lpstr>State pattern and S.O.L.I.D.</vt:lpstr>
      <vt:lpstr>Real World Scenarios</vt:lpstr>
      <vt:lpstr>What are some Scenarios where The State Pattern Might be Useful? </vt:lpstr>
      <vt:lpstr>Scenarios where The State pattern is often Used</vt:lpstr>
      <vt:lpstr>Implementation</vt:lpstr>
      <vt:lpstr>Implementing a State Pattern in Code</vt:lpstr>
      <vt:lpstr>Week 4</vt:lpstr>
      <vt:lpstr>Layering</vt:lpstr>
      <vt:lpstr>Architecture Layers</vt:lpstr>
      <vt:lpstr>Software Design Patterns</vt:lpstr>
      <vt:lpstr>Network Protocol Layers</vt:lpstr>
      <vt:lpstr>Operating System Layers</vt:lpstr>
      <vt:lpstr>Security Layers</vt:lpstr>
      <vt:lpstr>Development Process Layers</vt:lpstr>
      <vt:lpstr>Virtualization Layers</vt:lpstr>
      <vt:lpstr>Microservices Architecture</vt:lpstr>
      <vt:lpstr>Cloud Computing Layers</vt:lpstr>
      <vt:lpstr>Why so many Layers in Software?</vt:lpstr>
      <vt:lpstr>Layering and S.O.L.I.D.</vt:lpstr>
      <vt:lpstr>Using Layers throughout your Code</vt:lpstr>
      <vt:lpstr>STRATEGY Design Pattern</vt:lpstr>
      <vt:lpstr>STRATEGY problem space</vt:lpstr>
      <vt:lpstr>What problems does STRATEGY Pattern Help Solve?</vt:lpstr>
      <vt:lpstr>Strategy Pattern Defined</vt:lpstr>
      <vt:lpstr>Gang of Four Definition</vt:lpstr>
      <vt:lpstr>Attributes of a Strategy Design Pattern</vt:lpstr>
      <vt:lpstr>Benefits of a Strategy Design Pattern</vt:lpstr>
      <vt:lpstr>Down sides of A State Design Pattern</vt:lpstr>
      <vt:lpstr>Relationship to Solid</vt:lpstr>
      <vt:lpstr>Strategy pattern and S.O.L.I.D.</vt:lpstr>
      <vt:lpstr>Real World Scenarios</vt:lpstr>
      <vt:lpstr>What are some Scenarios where The Strategy Pattern Might be Useful? </vt:lpstr>
      <vt:lpstr>Scenarios where The Strategy pattern is often Used</vt:lpstr>
      <vt:lpstr>Haven’t I seen this somewhere before?</vt:lpstr>
      <vt:lpstr>Difference between State and Strategy</vt:lpstr>
      <vt:lpstr>Implementation</vt:lpstr>
      <vt:lpstr>Implementing a Strategy Pattern in Code</vt:lpstr>
      <vt:lpstr>Week 5</vt:lpstr>
      <vt:lpstr>Facade Design Pattern</vt:lpstr>
      <vt:lpstr>Facade problem space</vt:lpstr>
      <vt:lpstr>What problems does Facade Pattern Help Solve?</vt:lpstr>
      <vt:lpstr>Facade Pattern Defined</vt:lpstr>
      <vt:lpstr>Gang of Four Definition</vt:lpstr>
      <vt:lpstr>Attributes of a Facade Design Pattern</vt:lpstr>
      <vt:lpstr>Benefits of a Facade Design Pattern</vt:lpstr>
      <vt:lpstr>Down sides of A Facade Design Pattern</vt:lpstr>
      <vt:lpstr>Relationship to Solid</vt:lpstr>
      <vt:lpstr>Facade pattern and S.O.L.I.D.</vt:lpstr>
      <vt:lpstr>Real World Scenarios</vt:lpstr>
      <vt:lpstr>What are some Scenarios where The Facade Pattern Might be Useful? </vt:lpstr>
      <vt:lpstr>Scenarios where The Facade pattern is often Used</vt:lpstr>
      <vt:lpstr>Implementation</vt:lpstr>
      <vt:lpstr>Implementing a Facade Pattern in Code</vt:lpstr>
      <vt:lpstr>Adapter Design Pattern</vt:lpstr>
      <vt:lpstr>Adapter problem space</vt:lpstr>
      <vt:lpstr>What problems does Adapter Pattern Help Solve?</vt:lpstr>
      <vt:lpstr>Adapter Pattern Defined</vt:lpstr>
      <vt:lpstr>Gang of Four Definition</vt:lpstr>
      <vt:lpstr>Attributes of aN Adapter Design Pattern</vt:lpstr>
      <vt:lpstr>Benefits of an Adapter Design Pattern</vt:lpstr>
      <vt:lpstr>Down sides of An Adapter Design Pattern</vt:lpstr>
      <vt:lpstr>Relationship to Solid</vt:lpstr>
      <vt:lpstr>Adapter pattern and S.O.L.I.D.</vt:lpstr>
      <vt:lpstr>Real World Scenarios</vt:lpstr>
      <vt:lpstr>What are some Scenarios where The Adapter Pattern Might be Useful? </vt:lpstr>
      <vt:lpstr>Scenarios where The Adapter pattern is often Used</vt:lpstr>
      <vt:lpstr>Implementation</vt:lpstr>
      <vt:lpstr>Implementing aN Adapter Pattern in Code</vt:lpstr>
      <vt:lpstr>Assignment Instruction Help</vt:lpstr>
      <vt:lpstr>Coding Kata</vt:lpstr>
      <vt:lpstr>Coding Kata Requirements</vt:lpstr>
      <vt:lpstr>Final Project</vt:lpstr>
      <vt:lpstr>Final Project Requirements</vt:lpstr>
      <vt:lpstr>Design Pattern Break Down</vt:lpstr>
      <vt:lpstr>Check In Demo</vt:lpstr>
      <vt:lpstr>Coding Kata Demo</vt:lpstr>
      <vt:lpstr>Bridge Design Pattern</vt:lpstr>
      <vt:lpstr>Bridge problem space</vt:lpstr>
      <vt:lpstr>What problems does Bridge Pattern Help Solve?</vt:lpstr>
      <vt:lpstr>Bridge Pattern Defined</vt:lpstr>
      <vt:lpstr>Gang of Four Definition</vt:lpstr>
      <vt:lpstr>Attributes of The Bridge Design Pattern</vt:lpstr>
      <vt:lpstr>Benefits of a BRIDGE Design Pattern</vt:lpstr>
      <vt:lpstr>Down sides of THE Bridge Design Pattern</vt:lpstr>
      <vt:lpstr>Relationship to Solid</vt:lpstr>
      <vt:lpstr>BRIDGE pattern and S.O.L.I.D.</vt:lpstr>
      <vt:lpstr>Real World Scenarios</vt:lpstr>
      <vt:lpstr>What are some Scenarios where The BRIDGE Pattern Might be Useful? </vt:lpstr>
      <vt:lpstr>Scenarios where The BRIDGE pattern is often Used</vt:lpstr>
      <vt:lpstr>Implementation</vt:lpstr>
      <vt:lpstr>Implementing The Bridge Pattern in Code</vt:lpstr>
      <vt:lpstr>OBSERVER Design Pattern</vt:lpstr>
      <vt:lpstr>OBSERVER problem space</vt:lpstr>
      <vt:lpstr>What problems does OBSERVER Pattern Help Solve?</vt:lpstr>
      <vt:lpstr>OBSERVER Pattern Defined</vt:lpstr>
      <vt:lpstr>Gang of Four Definition</vt:lpstr>
      <vt:lpstr>Attributes of THE OBSERVER Design Pattern</vt:lpstr>
      <vt:lpstr>Benefits of a Observer Design Pattern</vt:lpstr>
      <vt:lpstr>Down sides of The Observer Design Pattern</vt:lpstr>
      <vt:lpstr>Relationship to Solid</vt:lpstr>
      <vt:lpstr>Observer pattern and S.O.L.I.D.</vt:lpstr>
      <vt:lpstr>Real World Scenarios</vt:lpstr>
      <vt:lpstr>What are some Scenarios where The OBSERVER Pattern Might be Useful? </vt:lpstr>
      <vt:lpstr>Scenarios where The OBSERVER pattern is often Used</vt:lpstr>
      <vt:lpstr>Implementation</vt:lpstr>
      <vt:lpstr>Implementing THE OBSERVER Pattern in Code</vt:lpstr>
      <vt:lpstr>Iterator Design Pattern</vt:lpstr>
      <vt:lpstr>Iterator problem space</vt:lpstr>
      <vt:lpstr>What problems does Iterator Pattern Help Solve?</vt:lpstr>
      <vt:lpstr>Iterator Pattern Defined</vt:lpstr>
      <vt:lpstr>Gang of Four Definition</vt:lpstr>
      <vt:lpstr>Attributes of The Iterator Design Pattern</vt:lpstr>
      <vt:lpstr>Benefits of a Iterator Design Pattern</vt:lpstr>
      <vt:lpstr>Down sides of THE Iterator Design Pattern</vt:lpstr>
      <vt:lpstr>Relationship to Solid</vt:lpstr>
      <vt:lpstr>BRIDGE pattern and S.O.L.I.D.</vt:lpstr>
      <vt:lpstr>Real World Scenarios</vt:lpstr>
      <vt:lpstr>What are some Scenarios where The Iterator Pattern Might be Useful? </vt:lpstr>
      <vt:lpstr>Scenarios where The Iterator pattern is often Used</vt:lpstr>
      <vt:lpstr>Implementation</vt:lpstr>
      <vt:lpstr>Implementing The Iterator Pattern in Code</vt:lpstr>
      <vt:lpstr>Week 7</vt:lpstr>
      <vt:lpstr>Proxy Design Pattern</vt:lpstr>
      <vt:lpstr>Proxy problem space</vt:lpstr>
      <vt:lpstr>What problems does Proxy Pattern Help Solve?</vt:lpstr>
      <vt:lpstr>Proxy Pattern Defined</vt:lpstr>
      <vt:lpstr>Definition</vt:lpstr>
      <vt:lpstr>Elements of a Proxy Design Pattern</vt:lpstr>
      <vt:lpstr>Benefits of a Proxy Design Pattern</vt:lpstr>
      <vt:lpstr>Down sides of A Proxy Design Pattern</vt:lpstr>
      <vt:lpstr>Relationship to Solid</vt:lpstr>
      <vt:lpstr>Proxy pattern and S.O.L.I.D.</vt:lpstr>
      <vt:lpstr>Real World Scenarios</vt:lpstr>
      <vt:lpstr>What are some Scenarios where The Proxy Pattern Might be Useful? </vt:lpstr>
      <vt:lpstr>Scenarios where The Proxy pattern is often Used</vt:lpstr>
      <vt:lpstr>Implementation</vt:lpstr>
      <vt:lpstr>Implementing a Proxy Pattern in Code</vt:lpstr>
      <vt:lpstr>Flyweight Design Pattern</vt:lpstr>
      <vt:lpstr>Flyweight problem space</vt:lpstr>
      <vt:lpstr>What problems does Flyweight Pattern Help Solve?</vt:lpstr>
      <vt:lpstr>Flyweight Pattern Defined</vt:lpstr>
      <vt:lpstr>Definition</vt:lpstr>
      <vt:lpstr>Elements of a Flyweight Design Pattern</vt:lpstr>
      <vt:lpstr>Benefits of a Flyweight Design Pattern</vt:lpstr>
      <vt:lpstr>Down sides of A Flyweight Design Pattern</vt:lpstr>
      <vt:lpstr>Relationship to Solid</vt:lpstr>
      <vt:lpstr>Flyweight pattern and S.O.L.I.D.</vt:lpstr>
      <vt:lpstr>Real World Scenarios</vt:lpstr>
      <vt:lpstr>What are some Scenarios where The Flyweight Pattern Might be Useful? </vt:lpstr>
      <vt:lpstr>Scenarios where The Flyweight pattern is often Used</vt:lpstr>
      <vt:lpstr>Implementation</vt:lpstr>
      <vt:lpstr>Implementing a Flyweight Pattern in Code</vt:lpstr>
      <vt:lpstr>Decorator Design Pattern</vt:lpstr>
      <vt:lpstr>Decorator problem space</vt:lpstr>
      <vt:lpstr>What problems does Decorator Pattern Help Solve?</vt:lpstr>
      <vt:lpstr>Decorator Pattern Defined</vt:lpstr>
      <vt:lpstr>Definition</vt:lpstr>
      <vt:lpstr>Elements of a Decorator Design Pattern</vt:lpstr>
      <vt:lpstr>Benefits of a Decorator Design Pattern</vt:lpstr>
      <vt:lpstr>Down sides of A Decorator Design Pattern</vt:lpstr>
      <vt:lpstr>Relationship to Solid</vt:lpstr>
      <vt:lpstr>Decorator pattern and S.O.L.I.D.</vt:lpstr>
      <vt:lpstr>Real World Scenarios</vt:lpstr>
      <vt:lpstr>What are some Scenarios where The Decorator Pattern Might be Useful? </vt:lpstr>
      <vt:lpstr>Scenarios where The Decorator pattern is often Used</vt:lpstr>
      <vt:lpstr>Implementation</vt:lpstr>
      <vt:lpstr>Implementing a Decorator Pattern in Code</vt:lpstr>
      <vt:lpstr>Mediator Design Pattern</vt:lpstr>
      <vt:lpstr>Mediator problem space</vt:lpstr>
      <vt:lpstr>What problems does Mediator Pattern Help Solve?</vt:lpstr>
      <vt:lpstr>Mediator Pattern Defined</vt:lpstr>
      <vt:lpstr>Definition</vt:lpstr>
      <vt:lpstr>Elements of a Mediator Design Pattern</vt:lpstr>
      <vt:lpstr>Benefits of a Mediator Design Pattern</vt:lpstr>
      <vt:lpstr>Down sides of A mediator Design Pattern</vt:lpstr>
      <vt:lpstr>Relationship to Solid</vt:lpstr>
      <vt:lpstr>Mediator pattern and S.O.L.I.D.</vt:lpstr>
      <vt:lpstr>Real World Scenarios</vt:lpstr>
      <vt:lpstr>What are some Scenarios where The mediator Pattern Might be Useful? </vt:lpstr>
      <vt:lpstr>Scenarios where The Mediator pattern is often Used</vt:lpstr>
      <vt:lpstr>Implementation</vt:lpstr>
      <vt:lpstr>Implementing a Mediator Pattern in Code</vt:lpstr>
      <vt:lpstr>Command Design Pattern</vt:lpstr>
      <vt:lpstr>Command problem space</vt:lpstr>
      <vt:lpstr>What problems does Command Pattern Help Solve?</vt:lpstr>
      <vt:lpstr>Command Pattern Defined</vt:lpstr>
      <vt:lpstr>Definition</vt:lpstr>
      <vt:lpstr>Elements of a Command Design Pattern</vt:lpstr>
      <vt:lpstr>Benefits of a Command Design Pattern</vt:lpstr>
      <vt:lpstr>Down sides of A Command Design Pattern</vt:lpstr>
      <vt:lpstr>Relationship to Solid</vt:lpstr>
      <vt:lpstr>Mediator pattern and S.O.L.I.D.</vt:lpstr>
      <vt:lpstr>Real World Scenarios</vt:lpstr>
      <vt:lpstr>What are some Scenarios where The Command Pattern Might be Useful? </vt:lpstr>
      <vt:lpstr>Scenarios where The Command pattern is often Used</vt:lpstr>
      <vt:lpstr>Implementation</vt:lpstr>
      <vt:lpstr>Implementing a Command Pattern in Code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Jared Doerr</dc:creator>
  <cp:lastModifiedBy>Jared Doerr</cp:lastModifiedBy>
  <cp:revision>38</cp:revision>
  <dcterms:created xsi:type="dcterms:W3CDTF">2025-04-08T02:19:42Z</dcterms:created>
  <dcterms:modified xsi:type="dcterms:W3CDTF">2025-05-20T19:31:59Z</dcterms:modified>
</cp:coreProperties>
</file>