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0C29-C38A-442B-8C7F-932A9941F74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966-DC98-45DC-8D4B-A8AD6360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8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0C29-C38A-442B-8C7F-932A9941F74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966-DC98-45DC-8D4B-A8AD6360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8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0C29-C38A-442B-8C7F-932A9941F74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966-DC98-45DC-8D4B-A8AD6360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1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0C29-C38A-442B-8C7F-932A9941F74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966-DC98-45DC-8D4B-A8AD6360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0C29-C38A-442B-8C7F-932A9941F74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966-DC98-45DC-8D4B-A8AD6360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0C29-C38A-442B-8C7F-932A9941F74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966-DC98-45DC-8D4B-A8AD6360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5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0C29-C38A-442B-8C7F-932A9941F74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966-DC98-45DC-8D4B-A8AD6360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0C29-C38A-442B-8C7F-932A9941F74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966-DC98-45DC-8D4B-A8AD6360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8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0C29-C38A-442B-8C7F-932A9941F74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966-DC98-45DC-8D4B-A8AD6360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3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0C29-C38A-442B-8C7F-932A9941F74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966-DC98-45DC-8D4B-A8AD6360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0C29-C38A-442B-8C7F-932A9941F74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966-DC98-45DC-8D4B-A8AD6360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4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20C29-C38A-442B-8C7F-932A9941F74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C3966-DC98-45DC-8D4B-A8AD6360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4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AUSTIN CRIME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Dundar Karabay</a:t>
            </a:r>
          </a:p>
          <a:p>
            <a:r>
              <a:rPr lang="en-US" dirty="0"/>
              <a:t>Rahul Mirpuri</a:t>
            </a:r>
          </a:p>
          <a:p>
            <a:r>
              <a:rPr lang="en-US" dirty="0" err="1"/>
              <a:t>Arhum</a:t>
            </a:r>
            <a:r>
              <a:rPr lang="en-US" dirty="0"/>
              <a:t> Khan</a:t>
            </a:r>
          </a:p>
        </p:txBody>
      </p:sp>
    </p:spTree>
    <p:extLst>
      <p:ext uri="{BB962C8B-B14F-4D97-AF65-F5344CB8AC3E}">
        <p14:creationId xmlns:p14="http://schemas.microsoft.com/office/powerpoint/2010/main" val="304043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Crimes vs. Education 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0352"/>
            <a:ext cx="5067323" cy="3503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811" y="1819708"/>
            <a:ext cx="5371048" cy="38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Broad </a:t>
            </a:r>
            <a:r>
              <a:rPr lang="en-US" dirty="0"/>
              <a:t>A</a:t>
            </a:r>
            <a:r>
              <a:rPr lang="en-US"/>
              <a:t>nalysis of Crime </a:t>
            </a:r>
            <a:r>
              <a:rPr lang="en-US" dirty="0"/>
              <a:t>in Austin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time of day, month, household income, poverty rate, and education affect crime rates in Austin? </a:t>
            </a:r>
          </a:p>
          <a:p>
            <a:r>
              <a:rPr lang="en-US" dirty="0"/>
              <a:t>How has the surge in population affected the crime rate in Austin?</a:t>
            </a:r>
          </a:p>
          <a:p>
            <a:r>
              <a:rPr lang="en-US" dirty="0"/>
              <a:t>What can our results suggest about the best places to live in Austin?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6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7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Number of crimes between 2013-2019</a:t>
            </a:r>
          </a:p>
        </p:txBody>
      </p:sp>
      <p:sp>
        <p:nvSpPr>
          <p:cNvPr id="4" name="AutoShape 2" descr="http://localhost:8888/files/Project1/Number_of_Crimes_vs_Years_2003_201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localhost:8888/files/Project1/Number_of_Crimes_vs_Years_2003_2019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70" y="1286935"/>
            <a:ext cx="3723977" cy="26273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67" y="1288521"/>
            <a:ext cx="3796131" cy="27687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702" y="3914245"/>
            <a:ext cx="3861928" cy="285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Crimes distribution over months between 2013-2019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11" y="2020359"/>
            <a:ext cx="61659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7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crimes distribution over different quarters of day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2569633"/>
            <a:ext cx="62388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7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20 crime types between 2013-2019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079" y="2262716"/>
            <a:ext cx="8385877" cy="42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2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Heat Map based on crime rates in each Austin </a:t>
            </a:r>
            <a:r>
              <a:rPr lang="en-US" dirty="0" err="1"/>
              <a:t>zipcode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67" y="2193925"/>
            <a:ext cx="8715666" cy="36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9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Crimes vs. Poverty Rate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6" y="2034889"/>
            <a:ext cx="5365614" cy="3811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973" y="2024783"/>
            <a:ext cx="5727807" cy="378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0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Crimes vs. Annual Household Income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56" y="2172277"/>
            <a:ext cx="5160688" cy="3545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944" y="2172277"/>
            <a:ext cx="5402317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0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99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AUSTIN CRIME ANALYSIS</vt:lpstr>
      <vt:lpstr>A Broad Analysis of Crime in Austin</vt:lpstr>
      <vt:lpstr>Number of crimes between 2013-2019</vt:lpstr>
      <vt:lpstr>Number of Crimes distribution over months between 2013-2019</vt:lpstr>
      <vt:lpstr>Number of crimes distribution over different quarters of day</vt:lpstr>
      <vt:lpstr>Top 20 crime types between 2013-2019</vt:lpstr>
      <vt:lpstr>Heat Map based on crime rates in each Austin zipcode</vt:lpstr>
      <vt:lpstr>Number of Crimes vs. Poverty Rate</vt:lpstr>
      <vt:lpstr>Number of Crimes vs. Annual Household Income</vt:lpstr>
      <vt:lpstr>Number of Crimes vs. Education Level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AUSTIN CRIME ANALYSIS</dc:title>
  <dc:creator>Dundar Karabay</dc:creator>
  <cp:lastModifiedBy>Rahul Mirpuri</cp:lastModifiedBy>
  <cp:revision>6</cp:revision>
  <dcterms:created xsi:type="dcterms:W3CDTF">2019-09-11T22:28:48Z</dcterms:created>
  <dcterms:modified xsi:type="dcterms:W3CDTF">2019-09-11T23:18:05Z</dcterms:modified>
</cp:coreProperties>
</file>