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6" r:id="rId5"/>
    <p:sldId id="258" r:id="rId6"/>
    <p:sldId id="260" r:id="rId7"/>
    <p:sldId id="259" r:id="rId8"/>
    <p:sldId id="262" r:id="rId9"/>
    <p:sldId id="263" r:id="rId10"/>
    <p:sldId id="264" r:id="rId11"/>
    <p:sldId id="265" r:id="rId12"/>
    <p:sldId id="270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F4E47-D091-06B6-6D9F-243F2F304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5A9705-B247-DAD3-8393-8FFBC9793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0AC0BA-DE27-15AB-3CBD-DC3275DB7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487F-61F3-41F1-AF2E-A3BA729990E5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BD33F5-FC57-0E22-506C-1C951A14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444C1-AE1A-5C92-DD45-871FC7C1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EF58-F3F5-46F2-9D2C-A34E7EEA7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99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F5281-E422-7B8F-FCFE-B15C2FD3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92F427-0B86-15D5-B3D7-7C0708D17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DCA235-01D9-8D17-346F-57C607EE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487F-61F3-41F1-AF2E-A3BA729990E5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43DAF6-7E07-7BAD-0484-F927737A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B226C5-145D-D576-8AD0-B481CAE3B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EF58-F3F5-46F2-9D2C-A34E7EEA7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44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4FCD0C-3D21-C152-626B-AE9D265E6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F79448-D6E4-F8A0-AE03-64B235B05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4A6EA0-8BF5-0AFC-CA84-E009A074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487F-61F3-41F1-AF2E-A3BA729990E5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5C575-EA96-5AEE-64CD-A691F7B1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F8F6B0-2CF6-1A70-28F5-83F9A4B9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EF58-F3F5-46F2-9D2C-A34E7EEA7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60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3E5E7-142D-6C7D-B585-72C25ECF1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CE5631-32E9-584C-2A50-14E7A473E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6313B4-AF37-2D2C-85A9-7D5DDF52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487F-61F3-41F1-AF2E-A3BA729990E5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43F12A-8F84-B7D8-E09D-D87858E1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C357F6-CC8A-945B-CAC3-4BCF576F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EF58-F3F5-46F2-9D2C-A34E7EEA7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AA64A-1AED-FF8C-B1A8-9574FFF04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B48A6A-21A5-5C96-31ED-164375181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B3EBD6-773E-9F84-8B67-0E39FD44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487F-61F3-41F1-AF2E-A3BA729990E5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2F63E1-B234-1458-095F-CE685925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3D798A-B1FE-5AF8-75A2-C7D86E25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EF58-F3F5-46F2-9D2C-A34E7EEA7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1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42268-9A42-2F04-016F-5C5BB0973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EEC9D2-2C11-57F7-B7C2-6FD0181D4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6CAF7A-237B-67D7-4FB2-651552BB0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2BE169-42CD-DEB5-53C9-26706DE6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487F-61F3-41F1-AF2E-A3BA729990E5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CA8819-8DEF-C293-EB96-F03FDE5C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DF465D-BD83-4F90-11CB-E45EB440F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EF58-F3F5-46F2-9D2C-A34E7EEA7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48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47012-ABEE-C588-DD0E-A276AD901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8D52A9-4D0F-DD50-9329-BB75E1E9C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AE3C5D-09FA-68A6-7C2E-E73275047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D4ACF5-3689-7D11-CBAC-32881FC0A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A00E8E-1D99-EE4A-0F06-3C9FCB66E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BC07C6-8AA5-109C-CFB5-FA8D65383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487F-61F3-41F1-AF2E-A3BA729990E5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9DEB6C-B84C-2218-8243-2923B8CF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6F1480-C26E-4AF4-C015-A9A836A3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EF58-F3F5-46F2-9D2C-A34E7EEA7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74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163B0-D8BB-CAA1-5479-8910B3771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4B3A5D-9903-C741-F526-9AB6644F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487F-61F3-41F1-AF2E-A3BA729990E5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76665F-E4EA-F2B2-1903-AF66811A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F0461B-DCDA-EE92-6B33-2F64C052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EF58-F3F5-46F2-9D2C-A34E7EEA7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9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906640-5151-65D6-369E-46D98991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487F-61F3-41F1-AF2E-A3BA729990E5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F412D4-9611-283A-8901-921A6C64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48066F-6A0F-125B-8A0D-0E7A02CE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EF58-F3F5-46F2-9D2C-A34E7EEA7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54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A2715-5C62-6A69-F92A-35524386E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FD1CB1-CF8A-DEB2-8858-7DAA97091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91D5E3-0BE1-EF8C-76E9-4DBF00BDC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2277C6-115B-93DA-9677-8E6E87EB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487F-61F3-41F1-AF2E-A3BA729990E5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3804DE-4FFD-EFC1-90F8-6C92795B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4F851A-F489-403A-7718-5CF822F6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EF58-F3F5-46F2-9D2C-A34E7EEA7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05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A0686-0A08-C71A-C847-623AED108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3608DE-4B26-8D28-1251-17B1691E8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12ADC0-7FBE-66E4-B9A0-F5BFE52F5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1621E5-6644-9FCA-D56E-4D92A447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487F-61F3-41F1-AF2E-A3BA729990E5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8E17AA-A52B-BBC6-3995-FE161D07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0ADD1E-B893-6D31-33DF-53C2DD61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EF58-F3F5-46F2-9D2C-A34E7EEA7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29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96CDA8-D3EF-0476-9878-BA93490F2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743995-E3E9-5329-0809-3D5167F82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4D7E6B-EF79-BE44-DC8D-22444B7CE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E487F-61F3-41F1-AF2E-A3BA729990E5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3AC71E-E432-780A-A986-C4BEA257E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7A4846-7AEB-B552-98F1-30C829CDD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7EF58-F3F5-46F2-9D2C-A34E7EEA7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54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87B5C-CF9F-2707-C4BD-877C386E70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邻位对换法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1BBDD3-F3A4-298C-8F6A-8D19EA8CC6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760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7613DF4-F11A-8BCE-74A0-0EF1D1D6A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总过程代码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49216C2-714F-5FFE-CD35-1F586E70B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181733"/>
            <a:ext cx="11327549" cy="40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13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676159F-065D-6171-43C3-A0F68794A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4800" kern="1200">
                <a:latin typeface="+mj-lt"/>
                <a:ea typeface="+mj-ea"/>
                <a:cs typeface="+mj-cs"/>
              </a:rPr>
              <a:t>子过程</a:t>
            </a:r>
            <a:r>
              <a:rPr lang="en-US" altLang="zh-CN" sz="4800" kern="1200">
                <a:latin typeface="+mj-lt"/>
                <a:ea typeface="+mj-ea"/>
                <a:cs typeface="+mj-cs"/>
              </a:rPr>
              <a:t>-</a:t>
            </a:r>
            <a:r>
              <a:rPr lang="zh-CN" altLang="en-US" sz="4800" kern="1200">
                <a:latin typeface="+mj-lt"/>
                <a:ea typeface="+mj-ea"/>
                <a:cs typeface="+mj-cs"/>
              </a:rPr>
              <a:t>可移动判断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内容占位符 10" descr="文本&#10;&#10;描述已自动生成">
            <a:extLst>
              <a:ext uri="{FF2B5EF4-FFF2-40B4-BE49-F238E27FC236}">
                <a16:creationId xmlns:a16="http://schemas.microsoft.com/office/drawing/2014/main" id="{6E7DCB33-B6B5-B1F2-6CC7-EC1ADF73F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746" y="2246721"/>
            <a:ext cx="9039361" cy="4180705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7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1F32508-409A-C080-F033-ED6E3119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zh-CN" altLang="en-US" sz="4800"/>
              <a:t>子过程</a:t>
            </a:r>
            <a:r>
              <a:rPr lang="en-US" altLang="zh-CN" sz="4800"/>
              <a:t>-</a:t>
            </a:r>
            <a:r>
              <a:rPr lang="zh-CN" altLang="en-US" sz="4800"/>
              <a:t>找最大可移动元素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4D90FD9-F3CB-2C56-0AC4-185F689FB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792" y="2431034"/>
            <a:ext cx="9471006" cy="381207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72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4EF626E-B3EC-8A1A-5145-77DBB6D87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4800" kern="1200">
                <a:latin typeface="+mj-lt"/>
                <a:ea typeface="+mj-ea"/>
                <a:cs typeface="+mj-cs"/>
              </a:rPr>
              <a:t>子过程</a:t>
            </a:r>
            <a:r>
              <a:rPr lang="en-US" altLang="zh-CN" sz="4800" kern="1200">
                <a:latin typeface="+mj-lt"/>
                <a:ea typeface="+mj-ea"/>
                <a:cs typeface="+mj-cs"/>
              </a:rPr>
              <a:t>-</a:t>
            </a:r>
            <a:r>
              <a:rPr lang="zh-CN" altLang="en-US" sz="4800" kern="1200">
                <a:latin typeface="+mj-lt"/>
                <a:ea typeface="+mj-ea"/>
                <a:cs typeface="+mj-cs"/>
              </a:rPr>
              <a:t>元素移动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C80DFD95-370A-99FA-62BA-867DABE05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53" y="2389218"/>
            <a:ext cx="10629548" cy="345460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0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24D84C2-D564-D993-7455-4D31AB10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zh-CN" altLang="en-US"/>
              <a:t>子过程</a:t>
            </a:r>
            <a:r>
              <a:rPr lang="en-US" altLang="zh-CN"/>
              <a:t>-</a:t>
            </a:r>
            <a:r>
              <a:rPr lang="zh-CN" altLang="en-US"/>
              <a:t>方向反转和全元素可移动判定</a:t>
            </a:r>
            <a:endParaRPr lang="zh-CN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90CF14-E665-253F-1E55-09AEF138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044" y="2203079"/>
            <a:ext cx="8440612" cy="426799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95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A3E3A-CF6B-6584-B519-3D84B199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50A92B-B6DD-812A-C879-07EE3040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41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0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378559C-0321-9659-CA98-5C27D072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zh-CN" altLang="en-US" sz="6600" b="1"/>
              <a:t>从对换开始</a:t>
            </a:r>
            <a:endParaRPr lang="zh-CN" altLang="en-US" sz="6600" b="1" dirty="0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F7713C-DB73-848E-EE74-B9E30DA1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5399" y="3095454"/>
                <a:ext cx="8779077" cy="3979585"/>
              </a:xfrm>
            </p:spPr>
            <p:txBody>
              <a:bodyPr anchor="ctr">
                <a:normAutofit/>
              </a:bodyPr>
              <a:lstStyle/>
              <a:p>
                <a:r>
                  <a:rPr lang="zh-CN" altLang="en-US" sz="3200" dirty="0"/>
                  <a:t>一个数的排列是本身</a:t>
                </a:r>
                <a:endParaRPr lang="en-US" altLang="zh-CN" sz="3200" dirty="0"/>
              </a:p>
              <a:p>
                <a:r>
                  <a:rPr lang="zh-CN" altLang="en-US" sz="3200" dirty="0"/>
                  <a:t>排列 </a:t>
                </a:r>
                <a:r>
                  <a:rPr lang="en-US" altLang="zh-CN" sz="3200" dirty="0"/>
                  <a:t>=  </a:t>
                </a:r>
                <a:r>
                  <a:rPr lang="zh-CN" altLang="en-US" sz="3200" dirty="0"/>
                  <a:t>剩余数的全排列</a:t>
                </a:r>
                <a:r>
                  <a:rPr lang="en-US" altLang="zh-CN" sz="3200" dirty="0"/>
                  <a:t> + </a:t>
                </a:r>
                <a:r>
                  <a:rPr lang="zh-CN" altLang="en-US" sz="3200" dirty="0"/>
                  <a:t>一个数 </a:t>
                </a:r>
                <a:endParaRPr lang="en-US" altLang="zh-CN" sz="3200" dirty="0"/>
              </a:p>
              <a:p>
                <a:r>
                  <a:rPr lang="zh-CN" altLang="en-US" sz="3200" dirty="0"/>
                  <a:t>类似于内排序</a:t>
                </a:r>
                <a:endParaRPr lang="en-US" altLang="zh-CN" sz="3200" dirty="0"/>
              </a:p>
              <a:p>
                <a:r>
                  <a:rPr lang="zh-CN" altLang="en-US" sz="3200" dirty="0"/>
                  <a:t>时间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…1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3200" b="0" dirty="0"/>
              </a:p>
              <a:p>
                <a14:m>
                  <m:oMath xmlns:m="http://schemas.openxmlformats.org/officeDocument/2006/math">
                    <m:r>
                      <a:rPr lang="zh-CN" altLang="en-US" sz="3200" i="1" dirty="0">
                        <a:latin typeface="Cambria Math" panose="02040503050406030204" pitchFamily="18" charset="0"/>
                      </a:rPr>
                      <m:t>空间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sz="3200" b="0" dirty="0"/>
              </a:p>
              <a:p>
                <a:endParaRPr lang="en-US" altLang="zh-CN" sz="4400" b="0" dirty="0"/>
              </a:p>
              <a:p>
                <a:endParaRPr lang="en-US" altLang="zh-CN" sz="4400" b="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F7713C-DB73-848E-EE74-B9E30DA1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5399" y="3095454"/>
                <a:ext cx="8779077" cy="3979585"/>
              </a:xfrm>
              <a:blipFill>
                <a:blip r:embed="rId2"/>
                <a:stretch>
                  <a:fillRect l="-1597" t="-6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0E6F622-4411-6B1F-AA70-DF2E24690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54" y="361255"/>
            <a:ext cx="4158890" cy="295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4A9428B-2864-4FFF-F53A-BB644FB2E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112" y="3576967"/>
            <a:ext cx="4898750" cy="267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78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151C521-443B-8465-7A8B-7B7FCB378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代码简析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FD4FF57E-06DA-0C59-012B-56836C193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AFC31BE-7601-7DA0-1748-6C0E6CD15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44" y="1574310"/>
            <a:ext cx="12192000" cy="50065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0AA3FF-3B60-6E05-E225-32DE4304D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4344" y="1"/>
            <a:ext cx="1313000" cy="22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06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637A0C3-327D-F347-B91E-249FE6EB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6600"/>
              <a:t>为什么要还原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D943092-A3DF-3EF1-CB2A-76F9B0EFB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431" y="2642616"/>
            <a:ext cx="3851633" cy="360578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7AE92A7-3F60-3150-E022-2C9334CF2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568256"/>
            <a:ext cx="5614416" cy="175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45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8" name="Rectangle 410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10" name="Rectangle 410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69257FF-A048-CF8F-553D-04A62382B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zh-CN" altLang="en-US" sz="3200"/>
              <a:t>局部对换</a:t>
            </a:r>
          </a:p>
        </p:txBody>
      </p:sp>
      <p:sp>
        <p:nvSpPr>
          <p:cNvPr id="4111" name="Rectangle 410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877B9E-A898-3EFC-2254-EDA64221B8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1164" y="586822"/>
                <a:ext cx="6002636" cy="1645920"/>
              </a:xfrm>
            </p:spPr>
            <p:txBody>
              <a:bodyPr anchor="ctr">
                <a:normAutofit/>
              </a:bodyPr>
              <a:lstStyle/>
              <a:p>
                <a:r>
                  <a:rPr lang="zh-CN" altLang="en-US" sz="1800"/>
                  <a:t>只对局部范围的数字进行全排列，是算法结构的优化</a:t>
                </a:r>
                <a:endParaRPr lang="en-US" altLang="zh-CN" sz="1800"/>
              </a:p>
              <a:p>
                <a:r>
                  <a:rPr lang="zh-CN" altLang="en-US" sz="1800"/>
                  <a:t>时间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…1</m:t>
                        </m:r>
                      </m:e>
                    </m:d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1800" b="0"/>
              </a:p>
              <a:p>
                <a:pPr/>
                <a14:m>
                  <m:oMath xmlns:m="http://schemas.openxmlformats.org/officeDocument/2006/math">
                    <m:r>
                      <a:rPr lang="zh-CN" altLang="en-US" sz="1800" i="1">
                        <a:latin typeface="Cambria Math" panose="02040503050406030204" pitchFamily="18" charset="0"/>
                      </a:rPr>
                      <m:t>空间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sz="180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877B9E-A898-3EFC-2254-EDA64221B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1164" y="586822"/>
                <a:ext cx="6002636" cy="1645920"/>
              </a:xfrm>
              <a:blipFill>
                <a:blip r:embed="rId2"/>
                <a:stretch>
                  <a:fillRect l="-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164F59F3-C801-ED41-3289-024E1BEFF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784" y="2954781"/>
            <a:ext cx="11164824" cy="304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70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56AE291-65C1-B8F0-0B12-DBE46B3C9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代码简析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D6F98485-1141-C792-D224-0374CBC87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1983502"/>
            <a:ext cx="11327549" cy="441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9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ABDED41-377D-402B-12F6-BE4EEF6F4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zh-CN" altLang="en-US" b="1" dirty="0"/>
              <a:t>终点是邻位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39D9D-1083-FFE8-5EA3-26F37F170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灵感来源未知，但是九品芝麻官</a:t>
            </a:r>
            <a:r>
              <a:rPr lang="en-US" altLang="zh-CN" dirty="0"/>
              <a:t>-</a:t>
            </a:r>
            <a:r>
              <a:rPr lang="zh-CN" altLang="en-US" dirty="0"/>
              <a:t>方唐镜，我又跳出来又跳回去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反复横跳是邻位对换法的通俗解释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但是反复横跳产生的排列是周期相同的</a:t>
            </a:r>
            <a:endParaRPr lang="en-US" altLang="zh-CN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CA1D48-558A-4DBA-0EA5-4F54FDBCB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229" y="717012"/>
            <a:ext cx="3880411" cy="544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8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43D99-5B21-1EAF-BCF4-73B38275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定义：数的方向与可移动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8E4D3F-E8DF-8980-1DEB-BF3157C77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方向：左、右</a:t>
            </a:r>
            <a:endParaRPr lang="en-US" altLang="zh-CN" dirty="0"/>
          </a:p>
          <a:p>
            <a:r>
              <a:rPr lang="zh-CN" altLang="en-US" dirty="0"/>
              <a:t>可移动：朝向有数字且比该数字大</a:t>
            </a:r>
            <a:endParaRPr lang="en-US" altLang="zh-CN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37BC807-9F16-4AD3-354D-2E6E90EF8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32004"/>
            <a:ext cx="3626796" cy="330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3209B22-BB56-D93F-BE8F-EEDD742A7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557" y="181080"/>
            <a:ext cx="5471409" cy="276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24A05A88-4738-9F5A-F460-4761F319D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04000"/>
            <a:ext cx="6075569" cy="307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498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ACB3A-D91D-0ABE-6A0D-196DFC6F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A6EB85-A519-D007-2CF3-F8747B4C9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36" y="1679710"/>
            <a:ext cx="6895290" cy="435133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 </a:t>
            </a:r>
            <a:r>
              <a:rPr lang="en-US" altLang="zh-CN" sz="3200" dirty="0"/>
              <a:t>1. </a:t>
            </a:r>
            <a:r>
              <a:rPr lang="zh-CN" altLang="en-US" sz="3200" dirty="0"/>
              <a:t>初始全排列</a:t>
            </a:r>
            <a:r>
              <a:rPr lang="en-US" altLang="zh-CN" sz="3200" dirty="0"/>
              <a:t>1234...n</a:t>
            </a:r>
            <a:r>
              <a:rPr lang="zh-CN" altLang="en-US" sz="3200" dirty="0"/>
              <a:t>，并规定其元素的方向都是向左的</a:t>
            </a:r>
          </a:p>
          <a:p>
            <a:r>
              <a:rPr lang="zh-CN" altLang="en-US" sz="3200" dirty="0"/>
              <a:t> </a:t>
            </a:r>
            <a:r>
              <a:rPr lang="en-US" altLang="zh-CN" sz="3200" dirty="0"/>
              <a:t>2. </a:t>
            </a:r>
            <a:r>
              <a:rPr lang="zh-CN" altLang="en-US" sz="3200" dirty="0"/>
              <a:t>找到处于活动状态的最大元素</a:t>
            </a:r>
            <a:r>
              <a:rPr lang="en-US" altLang="zh-CN" sz="3200" dirty="0"/>
              <a:t>x</a:t>
            </a:r>
          </a:p>
          <a:p>
            <a:r>
              <a:rPr lang="en-US" altLang="zh-CN" sz="3200" dirty="0"/>
              <a:t> 3. </a:t>
            </a:r>
            <a:r>
              <a:rPr lang="zh-CN" altLang="en-US" sz="3200" dirty="0"/>
              <a:t>与指向的元素交换，将大于</a:t>
            </a:r>
            <a:r>
              <a:rPr lang="en-US" altLang="zh-CN" sz="3200" dirty="0"/>
              <a:t>x</a:t>
            </a:r>
            <a:r>
              <a:rPr lang="zh-CN" altLang="en-US" sz="3200" dirty="0"/>
              <a:t>的元素方向倒转</a:t>
            </a:r>
          </a:p>
          <a:p>
            <a:r>
              <a:rPr lang="zh-CN" altLang="en-US" sz="3200" dirty="0"/>
              <a:t>    直至所有元素均为不活动元素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9F0DBA8-9806-0757-1B9A-27AD6E732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248" y="83515"/>
            <a:ext cx="5337216" cy="669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244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228</Words>
  <Application>Microsoft Office PowerPoint</Application>
  <PresentationFormat>宽屏</PresentationFormat>
  <Paragraphs>34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Cambria Math</vt:lpstr>
      <vt:lpstr>Office 主题​​</vt:lpstr>
      <vt:lpstr>邻位对换法</vt:lpstr>
      <vt:lpstr>从对换开始</vt:lpstr>
      <vt:lpstr>代码简析</vt:lpstr>
      <vt:lpstr>为什么要还原</vt:lpstr>
      <vt:lpstr>局部对换</vt:lpstr>
      <vt:lpstr>代码简析</vt:lpstr>
      <vt:lpstr>终点是邻位</vt:lpstr>
      <vt:lpstr>定义：数的方向与可移动</vt:lpstr>
      <vt:lpstr>算法过程</vt:lpstr>
      <vt:lpstr>总过程代码</vt:lpstr>
      <vt:lpstr>子过程-可移动判断</vt:lpstr>
      <vt:lpstr>子过程-找最大可移动元素</vt:lpstr>
      <vt:lpstr>子过程-元素移动</vt:lpstr>
      <vt:lpstr>子过程-方向反转和全元素可移动判定</vt:lpstr>
      <vt:lpstr>交换实例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邻位对换法</dc:title>
  <dc:creator>张 灵顿</dc:creator>
  <cp:lastModifiedBy>张 灵顿</cp:lastModifiedBy>
  <cp:revision>7</cp:revision>
  <dcterms:created xsi:type="dcterms:W3CDTF">2023-03-18T05:14:48Z</dcterms:created>
  <dcterms:modified xsi:type="dcterms:W3CDTF">2023-03-18T07:17:17Z</dcterms:modified>
</cp:coreProperties>
</file>