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8" r:id="rId6"/>
    <p:sldId id="269" r:id="rId7"/>
    <p:sldId id="27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FD41-3169-5429-DF4E-155A16D5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7B121-1ED4-85E0-5BB9-6858916B1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479E0-C504-59D0-FB3F-12181DEB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D715C-B079-F29F-EB50-8E5973C8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CF994-242B-BC03-CEA0-3BA0BA4E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FC5CD-F410-5082-65DD-733E1DC1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F8081-23A8-3DE1-784A-34E17B2D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F4AA7-0680-57CD-0606-33CAF48E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28A01-D549-D47F-4113-8E978EDB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61B9D-B770-1DE9-4BB0-5AAD0A7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4A04F-C974-7ED3-3FAC-68E565ED4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B9899-B649-E28B-B478-34D676AB6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57C96-6439-9BBE-0ED4-2F85FF7E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844B3-F150-95F5-5A57-66E9F0D4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3C2DD-C7CB-3DD8-6DB7-2CE847C1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7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57D0-EF37-6512-19E1-C726B83A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93A42-F6D3-24D2-A743-F6826BD1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C3A3B-029D-6B45-B5FF-9DF48D1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99BCC-2854-6165-E835-CB2F923F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F6385-9C7C-A1DF-D350-D12955FF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6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12AD4-12AA-3FD0-2E3E-B824F5CA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825AD-251E-1316-5FAD-0A55992E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A858C-DCC8-8BF8-1663-5E9B7FE6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7789C-AA55-E7E5-57F5-5762F695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4CFBB-579F-E4A6-B828-83808DF4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4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BAE4-6F89-CC34-A7F3-10C85CCF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B29FD-DB4E-9F46-FBF8-BE2EF46E8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39A64-495E-7B96-D91D-FE671B96C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E6F36-2CD8-B30F-1D23-D22787EF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D1E34-58B2-6579-205E-9448A60E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97127-9D9F-A88B-2606-B84BE35F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8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80A64-DBB2-1ADB-0A85-DF2C346A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B14D2-BF18-97B4-87C5-60FD297D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DAA4E-2A54-52EF-478D-E9937230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86CBF3-6AF8-7D3D-43C6-1AD226D10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3E4FDA-DD89-4D99-9DD9-42465D0C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05ACE-1EA5-455B-C747-E5482FDD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F1098C-2FDF-06FE-6F9F-C15AF00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001B7D-E319-B524-5D98-0D24FB90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65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B0627-8399-FF4F-0A8E-C43DBEF5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18D9C-67AC-F490-D010-19715C53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6C1F12-349F-EBC4-C2C7-AB0E7F94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6C93A-FB30-365C-31E4-E7F3F3F4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8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45978-7BEE-2867-0CA3-AB252D46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60A56A-B64D-19F1-F34F-AD4D337E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1379E-7197-C0FE-3F36-05F5B3E1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1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EBECF-D25E-6914-C7E7-DE2ADEEE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F504B-09AB-792E-FB1E-26BA18B5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BE9C4-462B-66CA-8467-4D4C1CEB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EEB010-5B12-EE91-9F34-01391B7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9999E-1060-682E-13AB-37BB16CD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B4BF9-C8C4-5642-C370-BB360A6D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339E-FE3D-BD35-9230-45C3816D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123B83-5067-1769-8B0B-2277DD9D4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3CEAF-3262-F84D-AA93-04721617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22742D-27BF-7940-85EB-5C9B7880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AA512-34BF-ACA7-1F1A-0C77D1F6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CD418-B89F-8BD8-3F7E-C2BEFF65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2828B-FB58-A4CE-8C2F-282FCAF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8486C8-55FF-3E52-0761-88D8ED7BD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EDDE9-BFD3-7315-275A-161C75325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DE2B6-D074-40E5-BE8F-416E23F3135F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6A421-A882-643F-A0B2-D454EC83B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7409E-7A43-A5A0-1CB9-67A0A89B6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6714-B1FF-4508-AACB-3F809DB46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3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E216A-6DB8-600B-9D68-58A1F25B7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28" y="528003"/>
            <a:ext cx="11478768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Semantic-Discriminative </a:t>
            </a:r>
            <a:r>
              <a:rPr lang="en-US" altLang="zh-CN" dirty="0" err="1"/>
              <a:t>Mixup</a:t>
            </a:r>
            <a:r>
              <a:rPr lang="en-US" altLang="zh-CN" dirty="0"/>
              <a:t> for Generalizable Sensor-based Cross-domain Activity Recognition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449DC-406B-12D5-5E3F-117B6C22E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4235"/>
            <a:ext cx="9144000" cy="1655762"/>
          </a:xfrm>
        </p:spPr>
        <p:txBody>
          <a:bodyPr/>
          <a:lstStyle/>
          <a:p>
            <a:r>
              <a:rPr lang="en-US" altLang="zh-CN" dirty="0"/>
              <a:t>WANG LU, JINDONG WANG</a:t>
            </a:r>
            <a:r>
              <a:rPr lang="zh-CN" altLang="en-US" dirty="0"/>
              <a:t>，</a:t>
            </a:r>
            <a:r>
              <a:rPr lang="en-US" altLang="zh-CN" dirty="0"/>
              <a:t>YIQIANG CHEN∗</a:t>
            </a:r>
            <a:r>
              <a:rPr lang="zh-CN" altLang="en-US" dirty="0"/>
              <a:t>，</a:t>
            </a:r>
            <a:r>
              <a:rPr lang="en-US" altLang="zh-CN" dirty="0"/>
              <a:t>SINNO JIALIN PAN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95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BA96F-D7BD-CF3E-3BE2-3E2F5378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DANN-</a:t>
            </a:r>
            <a:r>
              <a:rPr lang="zh-CN" altLang="en-US" dirty="0"/>
              <a:t>损失函数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5317-82B8-200E-EA7C-EB91D0A3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1825625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BBFBB3-4888-CFDF-5D38-5ED9D6FD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5" y="3143490"/>
            <a:ext cx="12003175" cy="18385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C6BE6A-EF40-CBE6-F8F3-D1B52056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5" y="5142259"/>
            <a:ext cx="8430802" cy="1648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3B1B1B-5EDD-2E15-1E98-00DD7B66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99" y="1595077"/>
            <a:ext cx="1024080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1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F66B-2140-467C-A495-9F89E3B5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BBD5F-AABB-85F7-3130-145FF3C6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BCD90-5FAE-7AB8-ED3C-CB1DB903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11"/>
            <a:ext cx="8473866" cy="3657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CC5282-9FA0-DA3C-4814-694F7932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04" y="3669372"/>
            <a:ext cx="593490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DBFC0-C280-F68B-DFDE-5A2FFFA2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85160-E8B3-AC7E-8336-FCB6B378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1F803-4DF4-1222-11BF-71DB9F49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8" y="1825625"/>
            <a:ext cx="871659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6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02C2A-5C67-61E8-497C-457F7D67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Coral </a:t>
            </a:r>
            <a:r>
              <a:rPr lang="zh-CN" altLang="en-US" dirty="0"/>
              <a:t>额外损失项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7372B-516B-3C49-5B7F-C52D4915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对应元素相减的</a:t>
            </a:r>
            <a:r>
              <a:rPr lang="en-US" altLang="zh-CN" dirty="0"/>
              <a:t>F</a:t>
            </a:r>
            <a:r>
              <a:rPr lang="zh-CN" altLang="en-US" dirty="0"/>
              <a:t>范数</a:t>
            </a:r>
            <a:endParaRPr lang="en-US" altLang="zh-CN" dirty="0"/>
          </a:p>
          <a:p>
            <a:r>
              <a:rPr lang="zh-CN" altLang="en-US" dirty="0"/>
              <a:t>协方差矩阵计算</a:t>
            </a:r>
            <a:r>
              <a:rPr lang="en-US" altLang="zh-CN" dirty="0"/>
              <a:t>-</a:t>
            </a:r>
            <a:r>
              <a:rPr lang="zh-CN" altLang="en-US" dirty="0"/>
              <a:t>样本方差</a:t>
            </a:r>
            <a:r>
              <a:rPr lang="en-US" altLang="zh-CN" dirty="0"/>
              <a:t>n-1</a:t>
            </a:r>
            <a:r>
              <a:rPr lang="zh-CN" altLang="en-US" dirty="0"/>
              <a:t>解释</a:t>
            </a:r>
            <a:endParaRPr lang="en-US" altLang="zh-CN" dirty="0"/>
          </a:p>
          <a:p>
            <a:r>
              <a:rPr lang="zh-CN" altLang="en-US" dirty="0"/>
              <a:t>总损失函数</a:t>
            </a:r>
            <a:r>
              <a:rPr lang="en-US" altLang="zh-CN" dirty="0"/>
              <a:t>-t</a:t>
            </a:r>
            <a:r>
              <a:rPr lang="zh-CN" altLang="en-US" dirty="0"/>
              <a:t>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7484A4-6A4C-105F-F1E4-E59F2C4F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2" y="1298636"/>
            <a:ext cx="4143953" cy="847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F64DD3-20B5-DC25-F565-FF0DE960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0665"/>
            <a:ext cx="6192114" cy="1505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6126C2-3495-07F2-1CA6-66595D0FE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879" y="5062171"/>
            <a:ext cx="433448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3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23070-ECD8-678E-3D13-CC371A8A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929A2-AF68-2D97-5F9C-89576BA2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跨域</a:t>
            </a:r>
            <a:r>
              <a:rPr lang="en-US" altLang="zh-CN" dirty="0"/>
              <a:t>=</a:t>
            </a:r>
            <a:r>
              <a:rPr lang="zh-CN" altLang="en-US" dirty="0"/>
              <a:t>跨人、跨数据集、跨传感器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D66BF5-DB2B-80F8-2DA3-B7C09813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096" y="-195584"/>
            <a:ext cx="12420600" cy="68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1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650D0-9B15-2D1F-EB2C-A732D4E4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0FA2A5-C4D4-CA0C-AE79-098E35E7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72" y="346932"/>
            <a:ext cx="4172532" cy="1381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BD0C02-F90D-BA0B-2F1D-BEC89912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100" y="70668"/>
            <a:ext cx="3581900" cy="19338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E4133E-1425-A1ED-D424-660C39A14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447" y="129938"/>
            <a:ext cx="3048425" cy="1695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6FC50A-6CA1-BCB9-94F6-743F64ACA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" y="1843818"/>
            <a:ext cx="11842000" cy="4453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F6ED8-6D97-5993-6780-E52D5D0B8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4409" y="4950280"/>
            <a:ext cx="2743583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69FAD-449C-888C-BC3C-BDD92D7E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mixup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25184-7D05-4320-3C9B-A2A65043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数据增强</a:t>
            </a:r>
            <a:r>
              <a:rPr lang="en-US" altLang="zh-CN" dirty="0"/>
              <a:t>-</a:t>
            </a:r>
            <a:r>
              <a:rPr lang="zh-CN" altLang="en-US" dirty="0"/>
              <a:t>线性插值</a:t>
            </a:r>
            <a:endParaRPr lang="en-US" altLang="zh-CN" dirty="0"/>
          </a:p>
          <a:p>
            <a:r>
              <a:rPr lang="zh-CN" altLang="en-US" dirty="0"/>
              <a:t>损失函数的最小化是最大似然估计思想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2C77DE-3859-95FB-C86F-590265A3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48" y="291841"/>
            <a:ext cx="8535591" cy="10574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CC11460-E313-6F10-8DFF-EA023B87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25" y="1275980"/>
            <a:ext cx="6677957" cy="1076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8E1CD6-B300-D2A1-8D2D-C97A58264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31" y="3014222"/>
            <a:ext cx="720190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3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A1FDD-E1FD-D83A-4572-C641C36A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Margin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C73A6-38F3-94F5-BB38-22C1DE26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决策边界是什么</a:t>
            </a:r>
            <a:endParaRPr lang="en-US" altLang="zh-CN" dirty="0"/>
          </a:p>
          <a:p>
            <a:r>
              <a:rPr lang="en-US" altLang="zh-CN" dirty="0"/>
              <a:t>Margin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从输入的角度</a:t>
            </a:r>
            <a:r>
              <a:rPr lang="en-US" altLang="zh-CN" dirty="0"/>
              <a:t>-</a:t>
            </a:r>
            <a:r>
              <a:rPr lang="zh-CN" altLang="en-US" dirty="0"/>
              <a:t>而不是输出</a:t>
            </a:r>
            <a:endParaRPr lang="en-US" altLang="zh-CN" dirty="0"/>
          </a:p>
          <a:p>
            <a:r>
              <a:rPr lang="zh-CN" altLang="en-US" dirty="0"/>
              <a:t>为什么最大化</a:t>
            </a:r>
            <a:r>
              <a:rPr lang="en-US" altLang="zh-CN" dirty="0"/>
              <a:t>Margin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270FF-70D4-B775-9786-CBC16240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024" y="3539442"/>
            <a:ext cx="8259328" cy="3305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139B1A-2C84-754E-EB9F-5C96D616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94" y="3909854"/>
            <a:ext cx="349616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4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30FC8-3519-6072-418F-3489A336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Margin</a:t>
            </a:r>
            <a:r>
              <a:rPr lang="zh-CN" altLang="en-US" dirty="0"/>
              <a:t>损失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86B69-016F-88A9-F26E-DC262F76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" y="1761617"/>
            <a:ext cx="10515600" cy="4351338"/>
          </a:xfrm>
        </p:spPr>
        <p:txBody>
          <a:bodyPr/>
          <a:lstStyle/>
          <a:p>
            <a:r>
              <a:rPr lang="en-US" altLang="zh-CN" dirty="0"/>
              <a:t>Sign </a:t>
            </a:r>
            <a:r>
              <a:rPr lang="zh-CN" altLang="en-US" dirty="0"/>
              <a:t>取符号</a:t>
            </a:r>
            <a:endParaRPr lang="en-US" altLang="zh-CN" dirty="0"/>
          </a:p>
          <a:p>
            <a:r>
              <a:rPr lang="zh-CN" altLang="en-US" dirty="0"/>
              <a:t>伽马</a:t>
            </a:r>
            <a:r>
              <a:rPr lang="en-US" altLang="zh-CN" dirty="0"/>
              <a:t>-</a:t>
            </a:r>
            <a:r>
              <a:rPr lang="zh-CN" altLang="en-US" dirty="0"/>
              <a:t>距离超参数</a:t>
            </a:r>
            <a:endParaRPr lang="en-US" altLang="zh-CN" dirty="0"/>
          </a:p>
          <a:p>
            <a:r>
              <a:rPr lang="zh-CN" altLang="en-US" dirty="0"/>
              <a:t>音符</a:t>
            </a:r>
            <a:r>
              <a:rPr lang="en-US" altLang="zh-CN" dirty="0"/>
              <a:t>-</a:t>
            </a:r>
            <a:r>
              <a:rPr lang="zh-CN" altLang="en-US" dirty="0"/>
              <a:t>对类求和</a:t>
            </a:r>
            <a:endParaRPr lang="en-US" altLang="zh-CN" dirty="0"/>
          </a:p>
          <a:p>
            <a:r>
              <a:rPr lang="zh-CN" altLang="en-US" dirty="0"/>
              <a:t>求和</a:t>
            </a:r>
            <a:r>
              <a:rPr lang="en-US" altLang="zh-CN" dirty="0"/>
              <a:t>-</a:t>
            </a:r>
            <a:r>
              <a:rPr lang="zh-CN" altLang="en-US" dirty="0"/>
              <a:t>对样本求和</a:t>
            </a:r>
            <a:endParaRPr lang="en-US" altLang="zh-CN" dirty="0"/>
          </a:p>
          <a:p>
            <a:r>
              <a:rPr lang="en-US" altLang="zh-CN" dirty="0"/>
              <a:t>W-</a:t>
            </a:r>
            <a:r>
              <a:rPr lang="zh-CN" altLang="en-US" dirty="0"/>
              <a:t>最终损失</a:t>
            </a:r>
            <a:endParaRPr lang="en-US" altLang="zh-CN" dirty="0"/>
          </a:p>
          <a:p>
            <a:r>
              <a:rPr lang="zh-CN" altLang="en-US" dirty="0"/>
              <a:t>正确分类</a:t>
            </a:r>
            <a:r>
              <a:rPr lang="en-US" altLang="zh-CN" dirty="0"/>
              <a:t>-&gt;</a:t>
            </a:r>
            <a:r>
              <a:rPr lang="zh-CN" altLang="en-US" dirty="0"/>
              <a:t>决策边界接近伽马</a:t>
            </a:r>
            <a:endParaRPr lang="en-US" altLang="zh-CN" dirty="0"/>
          </a:p>
          <a:p>
            <a:r>
              <a:rPr lang="zh-CN" altLang="en-US" dirty="0"/>
              <a:t>错误分类</a:t>
            </a:r>
            <a:r>
              <a:rPr lang="en-US" altLang="zh-CN" dirty="0"/>
              <a:t>-&gt;</a:t>
            </a:r>
            <a:r>
              <a:rPr lang="zh-CN" altLang="en-US" dirty="0"/>
              <a:t>决策边界远离伽马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4742D2-5F07-6FC3-8E1E-F8882A08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585" y="2158216"/>
            <a:ext cx="8716591" cy="657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38C3962-9B6F-BE99-F43A-587601299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62" y="1414424"/>
            <a:ext cx="671606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8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F6B5C-EAF7-5635-B49B-D58FEDA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SDMIX</a:t>
            </a:r>
            <a:r>
              <a:rPr lang="zh-CN" altLang="en-US" dirty="0"/>
              <a:t>的方法创新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00550-ADF1-EDD4-6A8A-E23C653B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mixup</a:t>
            </a:r>
            <a:r>
              <a:rPr lang="en-US" altLang="zh-CN" dirty="0"/>
              <a:t>: t=lambda </a:t>
            </a:r>
            <a:r>
              <a:rPr lang="zh-CN" altLang="en-US" dirty="0"/>
              <a:t>但是带先验知识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2. large margin </a:t>
            </a:r>
            <a:r>
              <a:rPr lang="zh-CN" altLang="en-US" dirty="0"/>
              <a:t>原封不动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噪声样本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338C75-1919-BAF0-A53F-84329FA9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75" y="2244453"/>
            <a:ext cx="4172532" cy="1381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D75C1D-69C4-E67F-7611-8009D38E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284" y="611109"/>
            <a:ext cx="3048425" cy="1695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DEACC5E-623F-0E5C-5C93-B9CB81E0A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0" y="4393421"/>
            <a:ext cx="237205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25DE1-F838-4B32-DBC0-42B1BA0A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17E51-6E0B-1BCC-5F41-8ABB887B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coral-</a:t>
            </a:r>
            <a:r>
              <a:rPr lang="zh-CN" altLang="en-US" dirty="0"/>
              <a:t>协方差</a:t>
            </a:r>
            <a:endParaRPr lang="en-US" altLang="zh-CN" dirty="0"/>
          </a:p>
          <a:p>
            <a:r>
              <a:rPr lang="en-US" altLang="zh-CN" dirty="0"/>
              <a:t>DANN – </a:t>
            </a:r>
            <a:r>
              <a:rPr lang="zh-CN" altLang="en-US" dirty="0"/>
              <a:t>隐变量的距离度量</a:t>
            </a:r>
          </a:p>
        </p:txBody>
      </p:sp>
    </p:spTree>
    <p:extLst>
      <p:ext uri="{BB962C8B-B14F-4D97-AF65-F5344CB8AC3E}">
        <p14:creationId xmlns:p14="http://schemas.microsoft.com/office/powerpoint/2010/main" val="6517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40D3-9E1E-D3FF-0DBF-E1C3F6F8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GAN2014-&gt;DANN2016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B5B050-AD8D-A88B-1823-330C414B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193"/>
            <a:ext cx="10515600" cy="4351338"/>
          </a:xfrm>
        </p:spPr>
        <p:txBody>
          <a:bodyPr/>
          <a:lstStyle/>
          <a:p>
            <a:r>
              <a:rPr lang="zh-CN" altLang="en-US" dirty="0"/>
              <a:t>源与目标的定义</a:t>
            </a:r>
            <a:endParaRPr lang="en-US" altLang="zh-CN" dirty="0"/>
          </a:p>
          <a:p>
            <a:r>
              <a:rPr lang="zh-CN" altLang="en-US" dirty="0"/>
              <a:t>损失函数</a:t>
            </a:r>
            <a:r>
              <a:rPr lang="en-US" altLang="zh-CN" dirty="0"/>
              <a:t>=</a:t>
            </a:r>
            <a:r>
              <a:rPr lang="zh-CN" altLang="en-US" dirty="0"/>
              <a:t>交叉熵</a:t>
            </a:r>
            <a:r>
              <a:rPr lang="en-US" altLang="zh-CN" dirty="0"/>
              <a:t>+</a:t>
            </a:r>
            <a:r>
              <a:rPr lang="zh-CN" altLang="en-US" dirty="0"/>
              <a:t>对抗项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C3285D-BAC8-B81D-78C1-D2082300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464" y="1440955"/>
            <a:ext cx="7849695" cy="714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16EA37-ECFB-5700-1A22-FB90839B5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28" y="2352003"/>
            <a:ext cx="7211431" cy="12003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71F0EA-56ED-0E19-38F6-6915723B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43" y="3867641"/>
            <a:ext cx="1044085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184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Semantic-Discriminative Mixup for Generalizable Sensor-based Cross-domain Activity Recognition</vt:lpstr>
      <vt:lpstr>研究方向</vt:lpstr>
      <vt:lpstr>特点</vt:lpstr>
      <vt:lpstr>mixup</vt:lpstr>
      <vt:lpstr>Large Margin</vt:lpstr>
      <vt:lpstr>Large Margin损失</vt:lpstr>
      <vt:lpstr>SDMIX的方法创新</vt:lpstr>
      <vt:lpstr>baseline</vt:lpstr>
      <vt:lpstr>GAN2014-&gt;DANN2016</vt:lpstr>
      <vt:lpstr>DANN-损失函数</vt:lpstr>
      <vt:lpstr>PowerPoint 演示文稿</vt:lpstr>
      <vt:lpstr>Deep Coral</vt:lpstr>
      <vt:lpstr>Deep Coral 额外损失项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Semantic-Discriminative Mixup for Generalizable Sensor-based Cross-domain Activity Recognition</dc:title>
  <dc:creator>灵顿 张</dc:creator>
  <cp:lastModifiedBy>灵顿 张</cp:lastModifiedBy>
  <cp:revision>5</cp:revision>
  <dcterms:created xsi:type="dcterms:W3CDTF">2023-12-12T04:31:35Z</dcterms:created>
  <dcterms:modified xsi:type="dcterms:W3CDTF">2023-12-18T11:56:48Z</dcterms:modified>
</cp:coreProperties>
</file>