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83" r:id="rId6"/>
    <p:sldId id="279" r:id="rId7"/>
    <p:sldId id="280" r:id="rId8"/>
    <p:sldId id="281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C6F"/>
    <a:srgbClr val="F6EA92"/>
    <a:srgbClr val="F1CA7A"/>
    <a:srgbClr val="60237B"/>
    <a:srgbClr val="284B90"/>
    <a:srgbClr val="A314E6"/>
    <a:srgbClr val="03BEFE"/>
    <a:srgbClr val="02DDFF"/>
    <a:srgbClr val="02DAFC"/>
    <a:srgbClr val="01C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26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5c58fb83-5d9f-454d-bd56-a1031a856887.source.3.zh-Hans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6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E2BE569-6924-4E59-A300-04FEDF7CB4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9000">
                <a:schemeClr val="accent6">
                  <a:lumMod val="0"/>
                  <a:lumOff val="100000"/>
                  <a:alpha val="46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副标题 46">
            <a:extLst>
              <a:ext uri="{FF2B5EF4-FFF2-40B4-BE49-F238E27FC236}">
                <a16:creationId xmlns:a16="http://schemas.microsoft.com/office/drawing/2014/main" id="{CCA6D9F9-31CD-4DD0-877A-74BD109737B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41376" y="3429000"/>
            <a:ext cx="5451359" cy="6861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E94056E4-2D98-4982-A807-CA502024D9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41376" y="1725973"/>
            <a:ext cx="5451359" cy="1703027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70E1BFD4-2916-47D9-B1AD-41346A9F900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1376" y="4874233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FEDB75A0-018A-4ED1-B969-EED58E77D4F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1376" y="519917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56D2A3-2631-4EFE-A56B-7A5AE06173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46" y="0"/>
            <a:ext cx="6560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4446F3C4-5D49-48FA-9C54-6AE4CDAF2D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9000">
                <a:schemeClr val="accent6">
                  <a:lumMod val="0"/>
                  <a:lumOff val="100000"/>
                  <a:alpha val="46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endParaRPr lang="zh-CN" altLang="en-US" dirty="0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52472" y="2905569"/>
            <a:ext cx="5419185" cy="71120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52471" y="36167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E17E893-C809-49EC-923F-0E305F452A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261" y="881131"/>
            <a:ext cx="5233832" cy="54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A2772ADD-CB37-4C58-96E5-DBF62EB2F8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9000">
                <a:schemeClr val="accent6">
                  <a:lumMod val="0"/>
                  <a:lumOff val="100000"/>
                  <a:alpha val="46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E026587-4FA6-4718-AFCD-224C39F98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6560354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5164078" y="207395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160681" y="438019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0682" y="408392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1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2024/11/16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D:\python\literature_notes\lightweighted.pptx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4641" y="1493473"/>
            <a:ext cx="5451359" cy="170302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Revisiting Large-Kernel CNN Design via Structural Re-Parameterization for Sensor-Based Human Activity Recognition</a:t>
            </a:r>
            <a:endParaRPr lang="zh-CN" altLang="en-US" sz="3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6986" y="4071977"/>
            <a:ext cx="10640382" cy="296271"/>
          </a:xfrm>
        </p:spPr>
        <p:txBody>
          <a:bodyPr/>
          <a:lstStyle/>
          <a:p>
            <a:r>
              <a:rPr lang="en-US" altLang="zh-CN" sz="2400" dirty="0"/>
              <a:t>IEEE SENSORS JOURNAL, VOL. 24, NO. 8, 15 APRIL 2024</a:t>
            </a:r>
            <a:endParaRPr lang="en-US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C03054-65A1-365B-CA0A-40C3529A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34" y="1493473"/>
            <a:ext cx="236253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68734" y="2084191"/>
            <a:ext cx="10750166" cy="3524249"/>
            <a:chOff x="768734" y="2084191"/>
            <a:chExt cx="10750166" cy="352424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5DBCC4C-68FE-4D47-8EF4-52B522028A8C}"/>
                </a:ext>
              </a:extLst>
            </p:cNvPr>
            <p:cNvGrpSpPr/>
            <p:nvPr/>
          </p:nvGrpSpPr>
          <p:grpSpPr>
            <a:xfrm>
              <a:off x="768734" y="2084191"/>
              <a:ext cx="3306428" cy="3524249"/>
              <a:chOff x="-222" y="2084191"/>
              <a:chExt cx="3306428" cy="352424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26FA9EA-C81E-452F-A7AF-4B8EF41D73AC}"/>
                  </a:ext>
                </a:extLst>
              </p:cNvPr>
              <p:cNvSpPr/>
              <p:nvPr/>
            </p:nvSpPr>
            <p:spPr>
              <a:xfrm>
                <a:off x="-222" y="2084191"/>
                <a:ext cx="3046158" cy="35242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60C5164E-F5BD-4511-8563-B1E950716F06}"/>
                  </a:ext>
                </a:extLst>
              </p:cNvPr>
              <p:cNvSpPr/>
              <p:nvPr/>
            </p:nvSpPr>
            <p:spPr>
              <a:xfrm rot="719614" flipH="1">
                <a:off x="2785665" y="2399669"/>
                <a:ext cx="520541" cy="519751"/>
              </a:xfrm>
              <a:custGeom>
                <a:avLst/>
                <a:gdLst>
                  <a:gd name="T0" fmla="*/ 3845 w 3934"/>
                  <a:gd name="T1" fmla="*/ 89 h 3934"/>
                  <a:gd name="T2" fmla="*/ 2313 w 3934"/>
                  <a:gd name="T3" fmla="*/ 0 h 3934"/>
                  <a:gd name="T4" fmla="*/ 0 w 3934"/>
                  <a:gd name="T5" fmla="*/ 2313 h 3934"/>
                  <a:gd name="T6" fmla="*/ 1621 w 3934"/>
                  <a:gd name="T7" fmla="*/ 3934 h 3934"/>
                  <a:gd name="T8" fmla="*/ 3934 w 3934"/>
                  <a:gd name="T9" fmla="*/ 1621 h 3934"/>
                  <a:gd name="T10" fmla="*/ 3845 w 3934"/>
                  <a:gd name="T11" fmla="*/ 89 h 3934"/>
                  <a:gd name="T12" fmla="*/ 3343 w 3934"/>
                  <a:gd name="T13" fmla="*/ 1001 h 3934"/>
                  <a:gd name="T14" fmla="*/ 2933 w 3934"/>
                  <a:gd name="T15" fmla="*/ 1001 h 3934"/>
                  <a:gd name="T16" fmla="*/ 2933 w 3934"/>
                  <a:gd name="T17" fmla="*/ 591 h 3934"/>
                  <a:gd name="T18" fmla="*/ 3343 w 3934"/>
                  <a:gd name="T19" fmla="*/ 591 h 3934"/>
                  <a:gd name="T20" fmla="*/ 3343 w 3934"/>
                  <a:gd name="T21" fmla="*/ 1001 h 3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34" h="3934">
                    <a:moveTo>
                      <a:pt x="3845" y="89"/>
                    </a:moveTo>
                    <a:lnTo>
                      <a:pt x="2313" y="0"/>
                    </a:lnTo>
                    <a:lnTo>
                      <a:pt x="0" y="2313"/>
                    </a:lnTo>
                    <a:lnTo>
                      <a:pt x="1621" y="3934"/>
                    </a:lnTo>
                    <a:lnTo>
                      <a:pt x="3934" y="1621"/>
                    </a:lnTo>
                    <a:lnTo>
                      <a:pt x="3845" y="89"/>
                    </a:lnTo>
                    <a:close/>
                    <a:moveTo>
                      <a:pt x="3343" y="1001"/>
                    </a:moveTo>
                    <a:cubicBezTo>
                      <a:pt x="3230" y="1115"/>
                      <a:pt x="3046" y="1115"/>
                      <a:pt x="2933" y="1001"/>
                    </a:cubicBezTo>
                    <a:cubicBezTo>
                      <a:pt x="2820" y="888"/>
                      <a:pt x="2820" y="705"/>
                      <a:pt x="2933" y="591"/>
                    </a:cubicBezTo>
                    <a:cubicBezTo>
                      <a:pt x="3046" y="478"/>
                      <a:pt x="3230" y="478"/>
                      <a:pt x="3343" y="591"/>
                    </a:cubicBezTo>
                    <a:cubicBezTo>
                      <a:pt x="3456" y="705"/>
                      <a:pt x="3456" y="888"/>
                      <a:pt x="3343" y="1001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895A39-E013-490E-A307-5D7A1BBDBB35}"/>
                  </a:ext>
                </a:extLst>
              </p:cNvPr>
              <p:cNvSpPr txBox="1"/>
              <p:nvPr/>
            </p:nvSpPr>
            <p:spPr>
              <a:xfrm>
                <a:off x="430055" y="3715353"/>
                <a:ext cx="23423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r>
                  <a:rPr lang="zh-CN" altLang="en-US" sz="1600" b="1" dirty="0"/>
                  <a:t>深度卷积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2AF6D0-85EE-4215-8D8A-C9B0EAA7FD3E}"/>
                  </a:ext>
                </a:extLst>
              </p:cNvPr>
              <p:cNvSpPr txBox="1"/>
              <p:nvPr/>
            </p:nvSpPr>
            <p:spPr>
              <a:xfrm>
                <a:off x="430055" y="2967832"/>
                <a:ext cx="234236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D830AFC-5167-49DB-95E8-77E4A52E0862}"/>
                </a:ext>
              </a:extLst>
            </p:cNvPr>
            <p:cNvGrpSpPr/>
            <p:nvPr/>
          </p:nvGrpSpPr>
          <p:grpSpPr>
            <a:xfrm>
              <a:off x="4490603" y="2084191"/>
              <a:ext cx="3306428" cy="3524249"/>
              <a:chOff x="2737343" y="2084191"/>
              <a:chExt cx="3306428" cy="352424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BBC38AD-9A2C-4D8D-8943-A54A6EDE6F55}"/>
                  </a:ext>
                </a:extLst>
              </p:cNvPr>
              <p:cNvSpPr/>
              <p:nvPr/>
            </p:nvSpPr>
            <p:spPr>
              <a:xfrm>
                <a:off x="2737343" y="2084191"/>
                <a:ext cx="3046158" cy="35242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1DAC314C-ED90-4D66-BC1B-E11B570793EF}"/>
                  </a:ext>
                </a:extLst>
              </p:cNvPr>
              <p:cNvSpPr/>
              <p:nvPr/>
            </p:nvSpPr>
            <p:spPr>
              <a:xfrm rot="719614" flipH="1">
                <a:off x="5523230" y="2399669"/>
                <a:ext cx="520541" cy="519751"/>
              </a:xfrm>
              <a:custGeom>
                <a:avLst/>
                <a:gdLst>
                  <a:gd name="T0" fmla="*/ 3845 w 3934"/>
                  <a:gd name="T1" fmla="*/ 89 h 3934"/>
                  <a:gd name="T2" fmla="*/ 2313 w 3934"/>
                  <a:gd name="T3" fmla="*/ 0 h 3934"/>
                  <a:gd name="T4" fmla="*/ 0 w 3934"/>
                  <a:gd name="T5" fmla="*/ 2313 h 3934"/>
                  <a:gd name="T6" fmla="*/ 1621 w 3934"/>
                  <a:gd name="T7" fmla="*/ 3934 h 3934"/>
                  <a:gd name="T8" fmla="*/ 3934 w 3934"/>
                  <a:gd name="T9" fmla="*/ 1621 h 3934"/>
                  <a:gd name="T10" fmla="*/ 3845 w 3934"/>
                  <a:gd name="T11" fmla="*/ 89 h 3934"/>
                  <a:gd name="T12" fmla="*/ 3343 w 3934"/>
                  <a:gd name="T13" fmla="*/ 1001 h 3934"/>
                  <a:gd name="T14" fmla="*/ 2933 w 3934"/>
                  <a:gd name="T15" fmla="*/ 1001 h 3934"/>
                  <a:gd name="T16" fmla="*/ 2933 w 3934"/>
                  <a:gd name="T17" fmla="*/ 591 h 3934"/>
                  <a:gd name="T18" fmla="*/ 3343 w 3934"/>
                  <a:gd name="T19" fmla="*/ 591 h 3934"/>
                  <a:gd name="T20" fmla="*/ 3343 w 3934"/>
                  <a:gd name="T21" fmla="*/ 1001 h 3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34" h="3934">
                    <a:moveTo>
                      <a:pt x="3845" y="89"/>
                    </a:moveTo>
                    <a:lnTo>
                      <a:pt x="2313" y="0"/>
                    </a:lnTo>
                    <a:lnTo>
                      <a:pt x="0" y="2313"/>
                    </a:lnTo>
                    <a:lnTo>
                      <a:pt x="1621" y="3934"/>
                    </a:lnTo>
                    <a:lnTo>
                      <a:pt x="3934" y="1621"/>
                    </a:lnTo>
                    <a:lnTo>
                      <a:pt x="3845" y="89"/>
                    </a:lnTo>
                    <a:close/>
                    <a:moveTo>
                      <a:pt x="3343" y="1001"/>
                    </a:moveTo>
                    <a:cubicBezTo>
                      <a:pt x="3230" y="1115"/>
                      <a:pt x="3046" y="1115"/>
                      <a:pt x="2933" y="1001"/>
                    </a:cubicBezTo>
                    <a:cubicBezTo>
                      <a:pt x="2820" y="888"/>
                      <a:pt x="2820" y="705"/>
                      <a:pt x="2933" y="591"/>
                    </a:cubicBezTo>
                    <a:cubicBezTo>
                      <a:pt x="3046" y="478"/>
                      <a:pt x="3230" y="478"/>
                      <a:pt x="3343" y="591"/>
                    </a:cubicBezTo>
                    <a:cubicBezTo>
                      <a:pt x="3456" y="705"/>
                      <a:pt x="3456" y="888"/>
                      <a:pt x="3343" y="1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D94472-9705-4626-8BEC-310A3D057214}"/>
                  </a:ext>
                </a:extLst>
              </p:cNvPr>
              <p:cNvSpPr txBox="1"/>
              <p:nvPr/>
            </p:nvSpPr>
            <p:spPr>
              <a:xfrm>
                <a:off x="3167620" y="3715353"/>
                <a:ext cx="23423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r>
                  <a:rPr lang="zh-CN" altLang="en-US" sz="1600" b="1" dirty="0"/>
                  <a:t>卷积层</a:t>
                </a:r>
                <a:r>
                  <a:rPr lang="en-US" altLang="zh-CN" sz="1600" b="1" dirty="0"/>
                  <a:t>-</a:t>
                </a:r>
                <a:r>
                  <a:rPr lang="zh-CN" altLang="en-US" sz="1600" b="1" dirty="0"/>
                  <a:t>归一层融合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9CBD654-AA7E-4B7F-A9A1-B82F5C6198A9}"/>
                  </a:ext>
                </a:extLst>
              </p:cNvPr>
              <p:cNvSpPr txBox="1"/>
              <p:nvPr/>
            </p:nvSpPr>
            <p:spPr>
              <a:xfrm>
                <a:off x="3167620" y="2967832"/>
                <a:ext cx="234236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4613B8A-2B07-40F7-B9F1-7397EF742E57}"/>
                </a:ext>
              </a:extLst>
            </p:cNvPr>
            <p:cNvGrpSpPr/>
            <p:nvPr/>
          </p:nvGrpSpPr>
          <p:grpSpPr>
            <a:xfrm>
              <a:off x="8212472" y="2084191"/>
              <a:ext cx="3306428" cy="3524249"/>
              <a:chOff x="8212472" y="2084191"/>
              <a:chExt cx="3306428" cy="352424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113143C-0159-44D9-AC6D-626FC00B72B0}"/>
                  </a:ext>
                </a:extLst>
              </p:cNvPr>
              <p:cNvSpPr/>
              <p:nvPr/>
            </p:nvSpPr>
            <p:spPr>
              <a:xfrm>
                <a:off x="8212472" y="2084191"/>
                <a:ext cx="3046158" cy="35242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34FFAA4-4116-4AF3-99AC-2A1878CFCA4F}"/>
                  </a:ext>
                </a:extLst>
              </p:cNvPr>
              <p:cNvSpPr/>
              <p:nvPr/>
            </p:nvSpPr>
            <p:spPr>
              <a:xfrm rot="719614" flipH="1">
                <a:off x="10998359" y="2399669"/>
                <a:ext cx="520541" cy="519751"/>
              </a:xfrm>
              <a:custGeom>
                <a:avLst/>
                <a:gdLst>
                  <a:gd name="T0" fmla="*/ 3845 w 3934"/>
                  <a:gd name="T1" fmla="*/ 89 h 3934"/>
                  <a:gd name="T2" fmla="*/ 2313 w 3934"/>
                  <a:gd name="T3" fmla="*/ 0 h 3934"/>
                  <a:gd name="T4" fmla="*/ 0 w 3934"/>
                  <a:gd name="T5" fmla="*/ 2313 h 3934"/>
                  <a:gd name="T6" fmla="*/ 1621 w 3934"/>
                  <a:gd name="T7" fmla="*/ 3934 h 3934"/>
                  <a:gd name="T8" fmla="*/ 3934 w 3934"/>
                  <a:gd name="T9" fmla="*/ 1621 h 3934"/>
                  <a:gd name="T10" fmla="*/ 3845 w 3934"/>
                  <a:gd name="T11" fmla="*/ 89 h 3934"/>
                  <a:gd name="T12" fmla="*/ 3343 w 3934"/>
                  <a:gd name="T13" fmla="*/ 1001 h 3934"/>
                  <a:gd name="T14" fmla="*/ 2933 w 3934"/>
                  <a:gd name="T15" fmla="*/ 1001 h 3934"/>
                  <a:gd name="T16" fmla="*/ 2933 w 3934"/>
                  <a:gd name="T17" fmla="*/ 591 h 3934"/>
                  <a:gd name="T18" fmla="*/ 3343 w 3934"/>
                  <a:gd name="T19" fmla="*/ 591 h 3934"/>
                  <a:gd name="T20" fmla="*/ 3343 w 3934"/>
                  <a:gd name="T21" fmla="*/ 1001 h 3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34" h="3934">
                    <a:moveTo>
                      <a:pt x="3845" y="89"/>
                    </a:moveTo>
                    <a:lnTo>
                      <a:pt x="2313" y="0"/>
                    </a:lnTo>
                    <a:lnTo>
                      <a:pt x="0" y="2313"/>
                    </a:lnTo>
                    <a:lnTo>
                      <a:pt x="1621" y="3934"/>
                    </a:lnTo>
                    <a:lnTo>
                      <a:pt x="3934" y="1621"/>
                    </a:lnTo>
                    <a:lnTo>
                      <a:pt x="3845" y="89"/>
                    </a:lnTo>
                    <a:close/>
                    <a:moveTo>
                      <a:pt x="3343" y="1001"/>
                    </a:moveTo>
                    <a:cubicBezTo>
                      <a:pt x="3230" y="1115"/>
                      <a:pt x="3046" y="1115"/>
                      <a:pt x="2933" y="1001"/>
                    </a:cubicBezTo>
                    <a:cubicBezTo>
                      <a:pt x="2820" y="888"/>
                      <a:pt x="2820" y="705"/>
                      <a:pt x="2933" y="591"/>
                    </a:cubicBezTo>
                    <a:cubicBezTo>
                      <a:pt x="3046" y="478"/>
                      <a:pt x="3230" y="478"/>
                      <a:pt x="3343" y="591"/>
                    </a:cubicBezTo>
                    <a:cubicBezTo>
                      <a:pt x="3456" y="705"/>
                      <a:pt x="3456" y="888"/>
                      <a:pt x="3343" y="1001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1C5C529-F791-44B6-82CB-D55CE76361D0}"/>
                  </a:ext>
                </a:extLst>
              </p:cNvPr>
              <p:cNvSpPr txBox="1"/>
              <p:nvPr/>
            </p:nvSpPr>
            <p:spPr>
              <a:xfrm>
                <a:off x="8642749" y="3715353"/>
                <a:ext cx="23423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1600" b="1" dirty="0"/>
                  <a:t>卷积核重参数融合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37319C9-2D88-41EA-9AF3-49668C595739}"/>
                  </a:ext>
                </a:extLst>
              </p:cNvPr>
              <p:cNvSpPr txBox="1"/>
              <p:nvPr/>
            </p:nvSpPr>
            <p:spPr>
              <a:xfrm>
                <a:off x="8642749" y="2967832"/>
                <a:ext cx="234236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</p:grp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9E57D0B1-4D54-5481-DEA8-65AFAD0C5061}"/>
              </a:ext>
            </a:extLst>
          </p:cNvPr>
          <p:cNvSpPr txBox="1">
            <a:spLocks/>
          </p:cNvSpPr>
          <p:nvPr/>
        </p:nvSpPr>
        <p:spPr>
          <a:xfrm>
            <a:off x="408066" y="5829301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9CF22F-6BFD-BE07-6FBF-94D46CCF7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59" y="41156"/>
            <a:ext cx="10850563" cy="2203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44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64D-21B6-07E2-930E-F71F2858E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924C-46AC-0D05-6831-EE679C32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hlinkClick r:id="rId2" action="ppaction://hlinkpres?slideindex=1&amp;slidetitle="/>
              </a:rPr>
              <a:t>深度卷积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A57ED-82C1-3066-C538-F9E98E8A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E339-7B3E-EBD3-0E05-F11E1828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87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55D9-B9A6-326C-9E38-982CBD58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FE9B4-EED2-FAE7-2B09-A9F9A01A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卷积层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归一层融合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EC291-012E-BD04-F926-FFA61075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560B0E-8B00-C306-7166-FB32E880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50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EA074-1B60-8AD2-3DB0-53142AFF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A890B-C5A9-5767-2B53-5A67A34F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25000"/>
            </a:pPr>
            <a:r>
              <a:rPr lang="zh-CN" altLang="en-US" sz="2800" b="1" dirty="0"/>
              <a:t>卷积核重参数融合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AE43D-3D30-4B65-EE30-7CB4E67A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A5722-F6E2-E742-8728-4C9B2415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7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3670289c-1311-4524-b15e-7835e4dc803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472;#67375;#67683;#8421;#150820;#150274;#399125;#170886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5850"/>
      </a:accent1>
      <a:accent2>
        <a:srgbClr val="343434"/>
      </a:accent2>
      <a:accent3>
        <a:srgbClr val="7F7F7F"/>
      </a:accent3>
      <a:accent4>
        <a:srgbClr val="666666"/>
      </a:accent4>
      <a:accent5>
        <a:srgbClr val="818181"/>
      </a:accent5>
      <a:accent6>
        <a:srgbClr val="595959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65850"/>
    </a:accent1>
    <a:accent2>
      <a:srgbClr val="343434"/>
    </a:accent2>
    <a:accent3>
      <a:srgbClr val="7F7F7F"/>
    </a:accent3>
    <a:accent4>
      <a:srgbClr val="666666"/>
    </a:accent4>
    <a:accent5>
      <a:srgbClr val="818181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65850"/>
    </a:accent1>
    <a:accent2>
      <a:srgbClr val="343434"/>
    </a:accent2>
    <a:accent3>
      <a:srgbClr val="7F7F7F"/>
    </a:accent3>
    <a:accent4>
      <a:srgbClr val="666666"/>
    </a:accent4>
    <a:accent5>
      <a:srgbClr val="818181"/>
    </a:accent5>
    <a:accent6>
      <a:srgbClr val="595959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1443A8EF62DE444B1FF07917E22EF72" ma:contentTypeVersion="15" ma:contentTypeDescription="新建文档。" ma:contentTypeScope="" ma:versionID="ae25f038f952c8cf9b493a213b142a30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19c9d36c0415c8517c82c0e92590e8d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图像标记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2021B-09D3-4F5B-9B3A-53C4BB1751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57D614-7048-4935-90B6-554E0ACFFD4C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customXml/itemProps3.xml><?xml version="1.0" encoding="utf-8"?>
<ds:datastoreItem xmlns:ds="http://schemas.openxmlformats.org/officeDocument/2006/customXml" ds:itemID="{E7506497-622E-41BE-98A9-158D9E660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19</TotalTime>
  <Words>75</Words>
  <Application>Microsoft Office PowerPoint</Application>
  <PresentationFormat>宽屏</PresentationFormat>
  <Paragraphs>21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主题5</vt:lpstr>
      <vt:lpstr>Revisiting Large-Kernel CNN Design via Structural Re-Parameterization for Sensor-Based Human Activity Recognition</vt:lpstr>
      <vt:lpstr>PowerPoint 演示文稿</vt:lpstr>
      <vt:lpstr>深度卷积</vt:lpstr>
      <vt:lpstr>卷积层-归一层融合</vt:lpstr>
      <vt:lpstr>卷积核重参数融合</vt:lpstr>
      <vt:lpstr>谢谢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灵顿 张</cp:lastModifiedBy>
  <cp:revision>4</cp:revision>
  <cp:lastPrinted>2019-09-11T16:00:00Z</cp:lastPrinted>
  <dcterms:created xsi:type="dcterms:W3CDTF">2019-09-11T16:00:00Z</dcterms:created>
  <dcterms:modified xsi:type="dcterms:W3CDTF">2024-11-16T07:28:58Z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