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178-8676-4DC6-B7C2-5CC0356B43C4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92B7-75B0-4E63-B19D-43113CFC95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9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178-8676-4DC6-B7C2-5CC0356B43C4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92B7-75B0-4E63-B19D-43113CFC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80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178-8676-4DC6-B7C2-5CC0356B43C4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92B7-75B0-4E63-B19D-43113CFC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7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178-8676-4DC6-B7C2-5CC0356B43C4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92B7-75B0-4E63-B19D-43113CFC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7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178-8676-4DC6-B7C2-5CC0356B43C4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92B7-75B0-4E63-B19D-43113CFC95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92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178-8676-4DC6-B7C2-5CC0356B43C4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92B7-75B0-4E63-B19D-43113CFC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25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178-8676-4DC6-B7C2-5CC0356B43C4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92B7-75B0-4E63-B19D-43113CFC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67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178-8676-4DC6-B7C2-5CC0356B43C4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92B7-75B0-4E63-B19D-43113CFC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98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178-8676-4DC6-B7C2-5CC0356B43C4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92B7-75B0-4E63-B19D-43113CFC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6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43F178-8676-4DC6-B7C2-5CC0356B43C4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B92B7-75B0-4E63-B19D-43113CFC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49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F178-8676-4DC6-B7C2-5CC0356B43C4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B92B7-75B0-4E63-B19D-43113CFC9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43F178-8676-4DC6-B7C2-5CC0356B43C4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8B92B7-75B0-4E63-B19D-43113CFC9531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62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1B821-FD57-E2A2-21F5-49F31906B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0592" y="-850392"/>
            <a:ext cx="10058400" cy="3566160"/>
          </a:xfrm>
        </p:spPr>
        <p:txBody>
          <a:bodyPr/>
          <a:lstStyle/>
          <a:p>
            <a:r>
              <a:rPr lang="zh-CN" altLang="en-US" dirty="0"/>
              <a:t>人类活动识别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629736-DC2C-B05A-4CC9-497849CBA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6264" y="2999233"/>
            <a:ext cx="4145280" cy="114300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基于可穿戴传感器</a:t>
            </a:r>
          </a:p>
        </p:txBody>
      </p:sp>
    </p:spTree>
    <p:extLst>
      <p:ext uri="{BB962C8B-B14F-4D97-AF65-F5344CB8AC3E}">
        <p14:creationId xmlns:p14="http://schemas.microsoft.com/office/powerpoint/2010/main" val="13057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2CA40A6-FBDF-02B6-4004-DBC3CB19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08" y="293930"/>
            <a:ext cx="10779852" cy="367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677D02-64BD-A6D2-99C8-D4B4C6C5E1B3}"/>
              </a:ext>
            </a:extLst>
          </p:cNvPr>
          <p:cNvSpPr txBox="1"/>
          <p:nvPr/>
        </p:nvSpPr>
        <p:spPr>
          <a:xfrm>
            <a:off x="538708" y="4160520"/>
            <a:ext cx="8641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zh-CN" altLang="en-US" sz="3600" dirty="0"/>
              <a:t>数据来自可穿戴传感器</a:t>
            </a:r>
            <a:endParaRPr lang="en-US" altLang="zh-CN" sz="3600" dirty="0"/>
          </a:p>
          <a:p>
            <a:pPr marL="742950" indent="-742950">
              <a:buAutoNum type="arabicPeriod"/>
            </a:pPr>
            <a:r>
              <a:rPr lang="zh-CN" altLang="en-US" sz="3600" dirty="0"/>
              <a:t>离散数据</a:t>
            </a:r>
            <a:endParaRPr lang="en-US" altLang="zh-CN" sz="3600" dirty="0"/>
          </a:p>
          <a:p>
            <a:pPr marL="742950" indent="-742950">
              <a:buAutoNum type="arabicPeriod"/>
            </a:pPr>
            <a:r>
              <a:rPr lang="zh-CN" altLang="en-US" sz="3600" dirty="0"/>
              <a:t>分类任务</a:t>
            </a:r>
          </a:p>
        </p:txBody>
      </p:sp>
    </p:spTree>
    <p:extLst>
      <p:ext uri="{BB962C8B-B14F-4D97-AF65-F5344CB8AC3E}">
        <p14:creationId xmlns:p14="http://schemas.microsoft.com/office/powerpoint/2010/main" val="131563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70BF2-0C39-FCCE-79CA-06731291C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768" y="4407408"/>
            <a:ext cx="3639312" cy="704088"/>
          </a:xfrm>
        </p:spPr>
        <p:txBody>
          <a:bodyPr/>
          <a:lstStyle/>
          <a:p>
            <a:r>
              <a:rPr lang="en-US" altLang="zh-CN" sz="3600" dirty="0"/>
              <a:t> </a:t>
            </a:r>
            <a:r>
              <a:rPr lang="zh-CN" altLang="en-US" sz="3600" dirty="0"/>
              <a:t>左输入，右输出</a:t>
            </a:r>
            <a:endParaRPr lang="en-US" altLang="zh-CN" sz="3600" dirty="0"/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D96BAA-84BC-8301-6E78-59DC6C35D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-101409"/>
            <a:ext cx="9319260" cy="408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53918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21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回顾</vt:lpstr>
      <vt:lpstr>人类活动识别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灵顿 张</dc:creator>
  <cp:lastModifiedBy>灵顿 张</cp:lastModifiedBy>
  <cp:revision>1</cp:revision>
  <dcterms:created xsi:type="dcterms:W3CDTF">2024-09-22T07:02:33Z</dcterms:created>
  <dcterms:modified xsi:type="dcterms:W3CDTF">2024-09-22T07:15:12Z</dcterms:modified>
</cp:coreProperties>
</file>