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9" r:id="rId4"/>
    <p:sldId id="259" r:id="rId5"/>
    <p:sldId id="261" r:id="rId6"/>
    <p:sldId id="267" r:id="rId7"/>
    <p:sldId id="268" r:id="rId8"/>
    <p:sldId id="262" r:id="rId9"/>
    <p:sldId id="270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3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0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9429F-8A9E-49FA-B355-E042AB07D4EC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41140-5474-41F6-9069-552421B701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8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At the very beginning, I’ve got some abbreviations to be explained </a:t>
            </a:r>
          </a:p>
          <a:p>
            <a:r>
              <a:rPr lang="en-US" altLang="zh-CN" dirty="0"/>
              <a:t>Wow is MMORPG it means</a:t>
            </a:r>
          </a:p>
          <a:p>
            <a:r>
              <a:rPr lang="en-US" altLang="zh-CN" dirty="0"/>
              <a:t>The base roles in the game can be listed as T N DPS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41140-5474-41F6-9069-552421B7018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90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Blizzard is the manufacturer of the game but this year it had stopped all the game service in China.</a:t>
            </a:r>
          </a:p>
          <a:p>
            <a:r>
              <a:rPr lang="en-US" altLang="zh-CN" dirty="0"/>
              <a:t>So, I chose the topic in honor of my fav game.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41140-5474-41F6-9069-552421B7018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50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Only 2 out of 5 players can gain the weapons and the rest 3 would get nowhere.  And if you want to gain specific weapon or clothing, you must do repetitive tasks, which makes the game boring</a:t>
            </a:r>
          </a:p>
          <a:p>
            <a:r>
              <a:rPr lang="en-US" altLang="zh-CN" dirty="0"/>
              <a:t>Every time you finish a dungeon, you go through a probability check .</a:t>
            </a:r>
          </a:p>
          <a:p>
            <a:r>
              <a:rPr lang="en-US" altLang="zh-CN" dirty="0"/>
              <a:t>The mechanism is intended to keep players in the game for more time but for an individual it just waste his or her time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41140-5474-41F6-9069-552421B7018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701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Every guild has a bulletin, defining the </a:t>
            </a:r>
            <a:r>
              <a:rPr lang="en-US" altLang="zh-CN"/>
              <a:t>specific requirements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41140-5474-41F6-9069-552421B7018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09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general, you only need to care about what you are responsible for</a:t>
            </a:r>
          </a:p>
          <a:p>
            <a:r>
              <a:rPr lang="en-US" altLang="zh-CN" dirty="0"/>
              <a:t>In game, the result is that next time you may not be included in the raid team, because the leader didn’t like those who often made mistakes.</a:t>
            </a:r>
          </a:p>
          <a:p>
            <a:r>
              <a:rPr lang="en-US" altLang="zh-CN" dirty="0"/>
              <a:t>But you can change/select a guild that fits you.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41140-5474-41F6-9069-552421B7018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013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 was an enthusiastic fan of WOW. So, I will often burn the midnight oil the check the raw page of the patch notes.</a:t>
            </a:r>
          </a:p>
          <a:p>
            <a:r>
              <a:rPr lang="en-US" altLang="zh-CN" dirty="0"/>
              <a:t>Trying to figure out every English phrase refers to what included in the game.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41140-5474-41F6-9069-552421B7018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211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was a screenshot from the wow official page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class tuning</a:t>
            </a:r>
          </a:p>
          <a:p>
            <a:r>
              <a:rPr lang="en-US" altLang="zh-CN" dirty="0"/>
              <a:t>The words they used were not as same as I learned from books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41140-5474-41F6-9069-552421B7018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72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5C7336-7488-CBD3-3316-1463AAC46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F35EA0-80CB-1171-E71B-F00D8E1E59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48B22-63C1-3930-30EC-DED1EEA8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6C64E-6146-AE30-55AF-5E6D4AE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FFA3EF-B732-FD9D-26DC-3D5D1BF8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64D54-EAC7-BF53-A76B-9E026FC89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DB7681-7F27-05A4-C03D-CF1C8F579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2A32B-4409-A259-9E9F-E676FCDF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78E286-064C-1236-86D9-D4ED1BC0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4AC33-2DD2-1BDB-0A53-41848838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69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CFD9B7-7316-AAEB-7960-2542CBC4F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271037-85FA-9AC5-49BC-6F3FA8C53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4A4CA8-CDBB-D244-22C5-324801227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A222DD-0ACC-EFE2-6F6D-652EC4750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78F1B6-9290-8729-C469-2431AD74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12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FEBD30-CB5A-53F3-8FF7-1BB1A36A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F8376-2E3C-7BC0-1A8C-5DCE2CA6F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81DFAE-CBEF-FF82-7A65-6EE25086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C09B33-FDFC-5DA6-B2D9-663821313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E422E-44BA-55AC-4F5B-0B1417E5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80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848C0-0E86-1061-D429-FD99EB54E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AF6FEA-0579-D872-BE65-C943CB208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85C966-8F9E-D23A-39B5-6E7417E0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19C7B3-8632-E79A-7210-E21C3D50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BD22F8-B80B-0DDD-0D26-9851FB9C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57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18110-7E76-19D6-5C26-EE38B7B5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B9D27F-F2AE-A34D-DCF7-13D764F55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A664DB-B060-8E48-905C-51E01A571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F2CCC-91E4-38A1-1018-E6A6077E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B7950D-8886-168F-988F-9B163EE00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54A96C-0E2B-3A53-07C3-5F170E41E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3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A0A71-421D-B03D-AE3B-3F62EF796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515EE9-636E-EDBF-B9DB-62587E4E3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1C8E8A-A845-F940-3401-10FDCBE5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10417D-33A1-9192-55FF-E21464002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93C7DB-674B-932B-3817-0252ABFC8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2EF3D4-30F5-C0BB-EA0E-C201D4D7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65F93D-C11B-FD84-6423-18642F1BB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B779DF-6412-8B6C-B56D-CD5DA1AC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3024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8DAFD-493A-1308-DC39-E6F1C3B8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DBEA1-DD19-F54B-5F36-E918A4A1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71B16A-39D7-F49B-289B-49F647C8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4BEB622-F2B5-9A57-DD4C-5DB5D126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16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DF04B5-FFD2-E008-EB94-760ACDC0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4A32F9-5EAB-B987-FABF-65149AFD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03498D-6116-E79D-B554-450B1FCE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87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2CAF5-DA52-EF33-0EC2-8E454CC40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37A06-99B5-69B3-9FE4-BC8F992CB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D99B774-7145-294C-1787-E73477769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D0FE28-7D40-E9BD-26C1-B2FD79169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B7D9D1-22CD-EFBB-2FD1-15F0DF20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3897F-896D-C5E1-6127-F5DDA2E3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520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63A8-FF67-1145-906C-17DBCB721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865FF2-6463-AA22-1E26-A6621A3B8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B51775-3D86-AE9C-05F9-3F9D0326C7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0A6937-8392-D99F-C25E-2AA41A951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2AF1B4-443D-33CD-B92B-0D64F241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9011B-79B4-C957-AF33-383A39FB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825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A2D988-C227-F8F5-A619-DAE4BBF0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FB412-A635-7A60-2213-6387B7DB0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990C92-E905-16C6-DB2A-5D87F8BF7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A47CE-900D-48A3-99E5-07F4D848C93F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28B02D-CB0F-CF57-68B8-89199845B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58F5B-BA11-B0C8-792E-EB4131F07A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C4B41-B21C-43D2-813E-46ED060F0F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4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1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1805090-2720-23A2-8FAA-D64950926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542" y="726622"/>
            <a:ext cx="3626231" cy="3418650"/>
          </a:xfrm>
        </p:spPr>
        <p:txBody>
          <a:bodyPr>
            <a:normAutofit/>
          </a:bodyPr>
          <a:lstStyle/>
          <a:p>
            <a:r>
              <a:rPr lang="en-US" altLang="zh-CN" sz="5400">
                <a:solidFill>
                  <a:schemeClr val="bg1"/>
                </a:solidFill>
              </a:rPr>
              <a:t>My Favorite Game</a:t>
            </a:r>
            <a:endParaRPr lang="zh-CN" altLang="en-US" sz="5400">
              <a:solidFill>
                <a:schemeClr val="bg1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ECDA3C-7C33-9AB7-E8E2-EC75BBF66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542" y="4237346"/>
            <a:ext cx="3626231" cy="1894031"/>
          </a:xfrm>
        </p:spPr>
        <p:txBody>
          <a:bodyPr>
            <a:norm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World of Warcraft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33" name="Freeform: Shape 23">
            <a:extLst>
              <a:ext uri="{FF2B5EF4-FFF2-40B4-BE49-F238E27FC236}">
                <a16:creationId xmlns:a16="http://schemas.microsoft.com/office/drawing/2014/main" id="{64856DF8-E786-4A2B-BCE9-1D3AA7C5D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065353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7963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7963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Freeform: Shape 25">
            <a:extLst>
              <a:ext uri="{FF2B5EF4-FFF2-40B4-BE49-F238E27FC236}">
                <a16:creationId xmlns:a16="http://schemas.microsoft.com/office/drawing/2014/main" id="{E646A872-7F34-4E27-B0A7-9720177E37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505088"/>
            <a:ext cx="1297983" cy="277779"/>
          </a:xfrm>
          <a:custGeom>
            <a:avLst/>
            <a:gdLst>
              <a:gd name="connsiteX0" fmla="*/ 94113 w 1297983"/>
              <a:gd name="connsiteY0" fmla="*/ 0 h 277779"/>
              <a:gd name="connsiteX1" fmla="*/ 332874 w 1297983"/>
              <a:gd name="connsiteY1" fmla="*/ 238761 h 277779"/>
              <a:gd name="connsiteX2" fmla="*/ 571883 w 1297983"/>
              <a:gd name="connsiteY2" fmla="*/ 0 h 277779"/>
              <a:gd name="connsiteX3" fmla="*/ 810645 w 1297983"/>
              <a:gd name="connsiteY3" fmla="*/ 238761 h 277779"/>
              <a:gd name="connsiteX4" fmla="*/ 1049406 w 1297983"/>
              <a:gd name="connsiteY4" fmla="*/ 0 h 277779"/>
              <a:gd name="connsiteX5" fmla="*/ 1297983 w 1297983"/>
              <a:gd name="connsiteY5" fmla="*/ 248577 h 277779"/>
              <a:gd name="connsiteX6" fmla="*/ 1278599 w 1297983"/>
              <a:gd name="connsiteY6" fmla="*/ 268208 h 277779"/>
              <a:gd name="connsiteX7" fmla="*/ 1049406 w 1297983"/>
              <a:gd name="connsiteY7" fmla="*/ 39017 h 277779"/>
              <a:gd name="connsiteX8" fmla="*/ 810645 w 1297983"/>
              <a:gd name="connsiteY8" fmla="*/ 277779 h 277779"/>
              <a:gd name="connsiteX9" fmla="*/ 571883 w 1297983"/>
              <a:gd name="connsiteY9" fmla="*/ 39017 h 277779"/>
              <a:gd name="connsiteX10" fmla="*/ 332874 w 1297983"/>
              <a:gd name="connsiteY10" fmla="*/ 277779 h 277779"/>
              <a:gd name="connsiteX11" fmla="*/ 94113 w 1297983"/>
              <a:gd name="connsiteY11" fmla="*/ 39017 h 277779"/>
              <a:gd name="connsiteX12" fmla="*/ 0 w 1297983"/>
              <a:gd name="connsiteY12" fmla="*/ 133130 h 277779"/>
              <a:gd name="connsiteX13" fmla="*/ 0 w 1297983"/>
              <a:gd name="connsiteY13" fmla="*/ 94113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97983" h="277779">
                <a:moveTo>
                  <a:pt x="94113" y="0"/>
                </a:moveTo>
                <a:lnTo>
                  <a:pt x="332874" y="238761"/>
                </a:lnTo>
                <a:lnTo>
                  <a:pt x="571883" y="0"/>
                </a:lnTo>
                <a:lnTo>
                  <a:pt x="810645" y="238761"/>
                </a:lnTo>
                <a:lnTo>
                  <a:pt x="1049406" y="0"/>
                </a:lnTo>
                <a:lnTo>
                  <a:pt x="1297983" y="248577"/>
                </a:lnTo>
                <a:lnTo>
                  <a:pt x="1278599" y="268208"/>
                </a:lnTo>
                <a:lnTo>
                  <a:pt x="1049406" y="39017"/>
                </a:lnTo>
                <a:lnTo>
                  <a:pt x="810645" y="277779"/>
                </a:lnTo>
                <a:lnTo>
                  <a:pt x="571883" y="39017"/>
                </a:lnTo>
                <a:lnTo>
                  <a:pt x="332874" y="277779"/>
                </a:lnTo>
                <a:lnTo>
                  <a:pt x="94113" y="39017"/>
                </a:lnTo>
                <a:lnTo>
                  <a:pt x="0" y="133130"/>
                </a:lnTo>
                <a:lnTo>
                  <a:pt x="0" y="9411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Oval 27">
            <a:extLst>
              <a:ext uri="{FF2B5EF4-FFF2-40B4-BE49-F238E27FC236}">
                <a16:creationId xmlns:a16="http://schemas.microsoft.com/office/drawing/2014/main" id="{AE689860-A291-4B0F-AB65-421F8C20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2BEF57-041E-4DE3-B65C-CBE71211B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83640" y="2714402"/>
            <a:ext cx="3938846" cy="3938846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9DFE8A5-DCEC-4A43-B613-D62AC8C57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5E0BF71-78CD-4FD9-BB54-48CD14158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6438" y="267945"/>
            <a:ext cx="3055711" cy="305571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B7664A-BE61-4A65-B937-A31E08B8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90042" y="201891"/>
            <a:ext cx="3055711" cy="305571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0" name="Graphic 212">
            <a:extLst>
              <a:ext uri="{FF2B5EF4-FFF2-40B4-BE49-F238E27FC236}">
                <a16:creationId xmlns:a16="http://schemas.microsoft.com/office/drawing/2014/main" id="{0AE773EE-DD7B-4F25-945A-3F59DEE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29755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2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1467" y="177067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Oval 48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A7F3B2F-8A53-4176-8D77-ECA28FF4D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7045360-A428-4E4B-989C-E4EF4D920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0947" y="2618037"/>
            <a:ext cx="3938846" cy="3938846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320AA64F-D2C4-F54E-8F81-516B2407A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1996" y="699636"/>
            <a:ext cx="2104795" cy="2104795"/>
          </a:xfrm>
          <a:prstGeom prst="rect">
            <a:avLst/>
          </a:prstGeom>
        </p:spPr>
      </p:pic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86E1B0EE-F45A-3FF8-688B-EEC966F08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566" y="3323656"/>
            <a:ext cx="2560781" cy="25607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1AB8416-0EF8-C3C9-575F-921C02204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5331" y="4235951"/>
            <a:ext cx="1381318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7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34369E0-4435-1148-EC85-03BF216A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Used as a tool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33A1BD-1A23-0B23-7D5A-BD9B504FE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5402" y="475075"/>
            <a:ext cx="7773487" cy="590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0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A741AF-E9DD-041F-7951-D3C4C764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661" y="155249"/>
            <a:ext cx="6163624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E0FC8-8087-D1A8-72E5-B34A0E876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137" y="1461724"/>
            <a:ext cx="6548672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That’s all I think about my favorite game </a:t>
            </a:r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99B016FD-FD15-B473-3640-755A0B0C2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69322" y="1845426"/>
            <a:ext cx="4450303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70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7BF7325D-0FC9-1378-A0C8-D0FB84D3A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3683" y="79899"/>
            <a:ext cx="11603069" cy="631595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ED6766A-949B-59B4-9D08-AB911331C37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540" y="2009842"/>
            <a:ext cx="720000" cy="72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4FF0989-0ED9-32FF-D0B6-CD94439009F7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1412540" y="1141808"/>
            <a:ext cx="720000" cy="72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341DED3-4D02-AADC-5602-B7DC3DEFC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519" y="287787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6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627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4C32A88-0FEC-C665-BB08-F1B594B0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875" y="643467"/>
            <a:ext cx="4986103" cy="557106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3950E1-DBA0-C3BB-86F2-5C28AD731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1434797"/>
            <a:ext cx="5129784" cy="398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5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0BD1B8F-535D-DEAA-F42B-D94ED360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6968" y="440939"/>
            <a:ext cx="7316251" cy="1325563"/>
          </a:xfrm>
        </p:spPr>
        <p:txBody>
          <a:bodyPr>
            <a:normAutofit/>
          </a:bodyPr>
          <a:lstStyle/>
          <a:p>
            <a:r>
              <a:rPr lang="en-US" altLang="zh-CN" b="1" dirty="0"/>
              <a:t>Reason</a:t>
            </a:r>
            <a:r>
              <a:rPr lang="en-US" altLang="zh-CN" dirty="0"/>
              <a:t> to choose the topic</a:t>
            </a:r>
            <a:endParaRPr lang="zh-CN" alt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649F577-10D4-348A-1D6E-97E8B75D1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3844"/>
            <a:ext cx="4777381" cy="227337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0595D2-E22A-AEC8-FA9A-939EA8E2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8734" y="2746010"/>
            <a:ext cx="7910180" cy="1984442"/>
          </a:xfrm>
        </p:spPr>
        <p:txBody>
          <a:bodyPr>
            <a:normAutofit/>
          </a:bodyPr>
          <a:lstStyle/>
          <a:p>
            <a:r>
              <a:rPr lang="en-US" altLang="zh-CN" dirty="0"/>
              <a:t>Playtime: about 2000hours during 2016~2021</a:t>
            </a:r>
          </a:p>
          <a:p>
            <a:r>
              <a:rPr lang="en-US" altLang="zh-CN" dirty="0"/>
              <a:t>Blizzard: Stopped game service in China.</a:t>
            </a:r>
          </a:p>
          <a:p>
            <a:r>
              <a:rPr lang="en-US" altLang="zh-CN" dirty="0"/>
              <a:t>3 impressive features of the game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18531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AF9F9-7065-31A6-7C8B-2F508944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1602" y="98795"/>
            <a:ext cx="10515600" cy="1325563"/>
          </a:xfrm>
        </p:spPr>
        <p:txBody>
          <a:bodyPr/>
          <a:lstStyle/>
          <a:p>
            <a:r>
              <a:rPr lang="en-US" altLang="zh-CN" dirty="0"/>
              <a:t>1 treasures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12886-6A9E-589D-C71E-726B25750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04" y="1154543"/>
            <a:ext cx="8751962" cy="50345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/>
              <a:t>Definitions: bonus you get when you finish a dungeon</a:t>
            </a:r>
            <a:r>
              <a:rPr lang="zh-CN" altLang="en-US" dirty="0"/>
              <a:t>（地下城）</a:t>
            </a:r>
            <a:r>
              <a:rPr lang="en-US" altLang="zh-CN" dirty="0"/>
              <a:t> 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DD3769E-BD69-47E1-94D1-B77FC0DD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76" y="1904672"/>
            <a:ext cx="5740387" cy="3798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BD9E2C-30F9-FE6E-4779-C8C301EBE073}"/>
              </a:ext>
            </a:extLst>
          </p:cNvPr>
          <p:cNvSpPr txBox="1"/>
          <p:nvPr/>
        </p:nvSpPr>
        <p:spPr>
          <a:xfrm>
            <a:off x="4616390" y="6276627"/>
            <a:ext cx="770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Troublesome repetitive tasks to conquer the low probability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FEF4D8-898D-EF10-A525-0E84861E1181}"/>
              </a:ext>
            </a:extLst>
          </p:cNvPr>
          <p:cNvSpPr txBox="1"/>
          <p:nvPr/>
        </p:nvSpPr>
        <p:spPr>
          <a:xfrm>
            <a:off x="10866268" y="3027285"/>
            <a:ext cx="113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一事无成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2D87D87F-3EA2-B5BA-794F-7643AE41B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7205" y="1439990"/>
            <a:ext cx="4056100" cy="442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372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418D-6C5F-C03B-38F4-2055A7D5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Guild</a:t>
            </a:r>
            <a:r>
              <a:rPr lang="zh-CN" altLang="en-US" dirty="0"/>
              <a:t>公会</a:t>
            </a:r>
            <a:r>
              <a:rPr lang="en-US" altLang="zh-CN" dirty="0"/>
              <a:t>&amp;Raid </a:t>
            </a:r>
            <a:r>
              <a:rPr lang="zh-CN" altLang="en-US" dirty="0"/>
              <a:t>团队副本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4DBD0A-D849-30D9-9060-B3B73496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99" y="1409308"/>
            <a:ext cx="6573625" cy="428319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F1E4B3A-137F-EBF1-1D6E-27BF814E0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603" y="1014985"/>
            <a:ext cx="5302376" cy="50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F6AFCF-788F-ED74-68B4-CC709DB5471C}"/>
              </a:ext>
            </a:extLst>
          </p:cNvPr>
          <p:cNvSpPr txBox="1"/>
          <p:nvPr/>
        </p:nvSpPr>
        <p:spPr>
          <a:xfrm>
            <a:off x="659328" y="5843015"/>
            <a:ext cx="11180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Guild: Players gathered with almost the same goal: to gain treasures</a:t>
            </a:r>
          </a:p>
          <a:p>
            <a:r>
              <a:rPr lang="en-US" altLang="zh-CN" sz="2800" dirty="0"/>
              <a:t>Raid Requirements: At least 10 .At most 30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6427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0F3D28-37CC-951C-E15B-D7D35696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57" y="6065103"/>
            <a:ext cx="17323586" cy="575350"/>
          </a:xfrm>
        </p:spPr>
        <p:txBody>
          <a:bodyPr>
            <a:normAutofit lnSpcReduction="10000"/>
          </a:bodyPr>
          <a:lstStyle/>
          <a:p>
            <a:r>
              <a:rPr lang="en-US" altLang="zh-CN" sz="3600" dirty="0"/>
              <a:t>If you made mistakes, then you might lose the job.</a:t>
            </a:r>
            <a:endParaRPr lang="zh-CN" altLang="en-US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DE1F77-9D05-B45A-907A-E26EF78F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40" y="234902"/>
            <a:ext cx="1704024" cy="16080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6C91257-6EEE-D6F3-A1CC-A61A4267F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5296" y="234902"/>
            <a:ext cx="1716487" cy="1608077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87B29205-05C0-3F42-9911-BD001303B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3540" y="2615242"/>
            <a:ext cx="3867641" cy="2677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EF967A-3F98-FE47-109C-B3D331D3D489}"/>
              </a:ext>
            </a:extLst>
          </p:cNvPr>
          <p:cNvSpPr/>
          <p:nvPr/>
        </p:nvSpPr>
        <p:spPr>
          <a:xfrm>
            <a:off x="4684964" y="3429248"/>
            <a:ext cx="29616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SAME?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094122CD-C94F-5473-AB09-B4B39E019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63" y="2615242"/>
            <a:ext cx="3867641" cy="26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E680689-943F-7A10-A2B1-39A5FD62B08A}"/>
              </a:ext>
            </a:extLst>
          </p:cNvPr>
          <p:cNvSpPr txBox="1"/>
          <p:nvPr/>
        </p:nvSpPr>
        <p:spPr>
          <a:xfrm>
            <a:off x="3438144" y="1956816"/>
            <a:ext cx="4041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you need to care about is what you are responsible for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48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C66BE9-8067-EC5D-461C-BDE31FF2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altLang="zh-CN" sz="4000" dirty="0"/>
              <a:t>3 Patch Notes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12622-1577-49EA-D846-24A56F2576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547" y="1556358"/>
            <a:ext cx="10963857" cy="767904"/>
          </a:xfrm>
        </p:spPr>
        <p:txBody>
          <a:bodyPr anchor="ctr">
            <a:normAutofit fontScale="25000" lnSpcReduction="20000"/>
          </a:bodyPr>
          <a:lstStyle/>
          <a:p>
            <a:pPr algn="ctr"/>
            <a:r>
              <a:rPr lang="en-US" altLang="zh-CN" sz="12800" dirty="0"/>
              <a:t>A list including changes to be applied to the current game.</a:t>
            </a:r>
          </a:p>
          <a:p>
            <a:pPr algn="ctr"/>
            <a:r>
              <a:rPr lang="en-US" altLang="zh-CN" sz="12800" dirty="0"/>
              <a:t>The raw page will eventually be translated into Chinese.</a:t>
            </a:r>
          </a:p>
          <a:p>
            <a:pPr algn="ctr"/>
            <a:r>
              <a:rPr lang="en-US" altLang="zh-CN" sz="12800" dirty="0"/>
              <a:t>Just burn the midnight oil.</a:t>
            </a:r>
          </a:p>
          <a:p>
            <a:pPr algn="ctr"/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EAB378-571D-1E45-D7D0-05A9BE09E083}"/>
              </a:ext>
            </a:extLst>
          </p:cNvPr>
          <p:cNvSpPr txBox="1"/>
          <p:nvPr/>
        </p:nvSpPr>
        <p:spPr>
          <a:xfrm>
            <a:off x="920289" y="5757872"/>
            <a:ext cx="487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EST </a:t>
            </a:r>
            <a:r>
              <a:rPr lang="zh-CN" altLang="en-US" dirty="0"/>
              <a:t>美东时区 比 </a:t>
            </a:r>
            <a:r>
              <a:rPr lang="en-US" altLang="zh-CN" dirty="0"/>
              <a:t>CST </a:t>
            </a:r>
            <a:r>
              <a:rPr lang="zh-CN" altLang="en-US" dirty="0"/>
              <a:t>北京时区 晚</a:t>
            </a:r>
            <a:r>
              <a:rPr lang="en-US" altLang="zh-CN" dirty="0"/>
              <a:t> 12</a:t>
            </a:r>
            <a:r>
              <a:rPr lang="zh-CN" altLang="en-US" dirty="0"/>
              <a:t>小时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7EBB921D-2F59-7231-CA58-B7A66D7F8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227" y="2401843"/>
            <a:ext cx="9550551" cy="36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724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C477752-ACCA-41C1-9B1D-D0CED1F9C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BC3D569-4AE1-F85A-8D49-980BC78D7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25" y="395485"/>
            <a:ext cx="7004901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Related with learning English?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D48AA53F-E22E-0165-8B80-EACFA9A2B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167" y="395484"/>
            <a:ext cx="4159448" cy="13064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Patch: Class Tuning</a:t>
            </a:r>
            <a:r>
              <a:rPr lang="zh-CN" alt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职业调整</a:t>
            </a:r>
            <a:endParaRPr lang="en-US" altLang="zh-CN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D080EB-E67C-0324-9EEB-DBD0D8D9C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569" y="1473693"/>
            <a:ext cx="9849499" cy="52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41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461</Words>
  <Application>Microsoft Office PowerPoint</Application>
  <PresentationFormat>宽屏</PresentationFormat>
  <Paragraphs>49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Consolas</vt:lpstr>
      <vt:lpstr>Office 主题​​</vt:lpstr>
      <vt:lpstr>My Favorite Game</vt:lpstr>
      <vt:lpstr>PowerPoint 演示文稿</vt:lpstr>
      <vt:lpstr>PowerPoint 演示文稿</vt:lpstr>
      <vt:lpstr>Reason to choose the topic</vt:lpstr>
      <vt:lpstr>1 treasures</vt:lpstr>
      <vt:lpstr>2 Guild公会&amp;Raid 团队副本</vt:lpstr>
      <vt:lpstr>PowerPoint 演示文稿</vt:lpstr>
      <vt:lpstr>3 Patch Notes</vt:lpstr>
      <vt:lpstr>Related with learning English?</vt:lpstr>
      <vt:lpstr>Used as a tool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Favorite Game</dc:title>
  <dc:creator>张 灵顿</dc:creator>
  <cp:lastModifiedBy>张 灵顿</cp:lastModifiedBy>
  <cp:revision>2</cp:revision>
  <dcterms:created xsi:type="dcterms:W3CDTF">2023-03-20T02:22:11Z</dcterms:created>
  <dcterms:modified xsi:type="dcterms:W3CDTF">2023-03-20T07:45:12Z</dcterms:modified>
</cp:coreProperties>
</file>