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EFB8-2CBE-AAAE-BBCD-4568ABAEF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151E61-21B8-D1F3-DAFB-E49393BE7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BCF7B-8C11-210E-FA69-DC33A010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E26F3-2C8A-CA02-D711-EF011C0C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E0F94-0291-35E0-532B-E856DBCA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A899C-3CA9-7712-FCD7-CBF21BC1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1AC56-8CFD-810B-AB2F-328A90EA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DA388-0266-BE3D-49A4-DB6F0818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51A05-20DF-592A-8F16-7E66B65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F43F-9CA6-9628-2751-1A26FABE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0B1361-23C2-7313-5C9A-EC2C1FF5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1EA65-AA93-769F-2261-84542F93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DCD6D-6EC8-875B-5036-D3BD9844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BB988-590F-06DB-D414-F74E2EBE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22E5E-D879-519C-818A-B181ECC6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6A267-4E97-AAF0-99FF-76E5235F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FCD1-3C98-662A-7EDE-9419F6F5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0E706-4A72-0464-5279-D5BB2811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866A1-E2FC-9316-0BE8-08B28FF9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0719D-0E4D-89FD-D274-429E3CA5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7A22A-B07A-738E-4877-87DE449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8688F-9642-54F1-2BFF-78914F8E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E4FE2-F78C-F3B8-49EA-BC0AB09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0204F-97F7-A4F5-6BFE-15C82C8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F786-2366-5EBA-3659-2F67B364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62BC-C6E4-DE9A-8D1D-3DD5EE93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77C18-340E-0870-EDFE-F411D70E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D4372-8A4F-AC8A-9062-C2C8F1A3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689B-85D0-172A-0606-9CF88824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D0EED-21C2-1F32-0089-6562B12F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00E18-E11F-2288-BD38-3BAAA34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B0DB-658D-FA86-60FB-9631B017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949D9-95DF-BDD8-918A-BD8E020C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4F7FA-D543-E9A9-C52B-C36B20034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3493D-D1D7-520A-B94C-37C69127C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56EEC-EEED-A37C-3AD0-781BCD2D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BA73-0F15-AC54-4F22-ED814B9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606F8-CB77-758A-D4EC-8C32B806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144B3E-6EBA-13B3-6736-1F9E9F9E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5D369-1CB7-C121-B058-318FEED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04D1A-7460-DD10-5C9B-BECE177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9B3F8A-5A82-295A-93BB-78FDBA75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2188A-10D4-DBB9-2638-ACD7A36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C965D-2816-7F0F-12FB-85E41F01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45E54A-AE17-751E-FDD5-E2F198B5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CA2F2-C5B4-A864-3D5B-87BC0D56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FBC1E-A65F-8E5C-C387-7A3BB139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ACB55-BAE9-DB4F-4A0D-DFC7562F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5C382-2788-37F8-7081-0F8CB8D7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5845-6164-D5F0-BBE9-373019A8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CF42B-3D91-BDD9-4D0F-159FEC1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AA80D-F767-D150-8283-5773A3E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D7E0-F067-AAB0-C533-D026308C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285DB5-1E42-CACD-1367-D8417292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5F31F-2835-C4D8-1E63-D76D6C02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09899-BB60-3616-55A1-E42777C8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D49BF-D49C-88EB-A94B-795F357A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65413-0FED-4B39-409D-3E630558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6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1514A-2C03-334D-91CD-A11D2B53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5F370-AAF6-04AA-459F-BA48E81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4F124-8ADF-97D8-70E6-0FC61F3C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2D82-4F5A-4BDC-8FCC-52C325711DDC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0A6E0-0AAA-3016-4070-E0CDC6391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0AAB8-1650-19EF-3D57-7CE1AB9DA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5E6F-36E9-483C-AC42-2F849C338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3A9AD-077A-89F4-FDF6-D2477AA7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406400"/>
            <a:ext cx="1133475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Latent Independent Excitation for Generalizable Sensor-based Cross-Person Activity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50DAC-1668-B739-4F14-C4DE51B4D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AAAI-21</a:t>
            </a:r>
          </a:p>
          <a:p>
            <a:r>
              <a:rPr lang="en-US" altLang="zh-CN" dirty="0" err="1"/>
              <a:t>Hangwei</a:t>
            </a:r>
            <a:r>
              <a:rPr lang="en-US" altLang="zh-CN" dirty="0"/>
              <a:t> Qian, </a:t>
            </a:r>
            <a:r>
              <a:rPr lang="en-US" altLang="zh-CN" dirty="0" err="1"/>
              <a:t>Sinno</a:t>
            </a:r>
            <a:r>
              <a:rPr lang="en-US" altLang="zh-CN" dirty="0"/>
              <a:t> </a:t>
            </a:r>
            <a:r>
              <a:rPr lang="en-US" altLang="zh-CN" dirty="0" err="1"/>
              <a:t>Jialin</a:t>
            </a:r>
            <a:r>
              <a:rPr lang="en-US" altLang="zh-CN" dirty="0"/>
              <a:t> Pan, </a:t>
            </a:r>
            <a:r>
              <a:rPr lang="en-US" altLang="zh-CN" dirty="0" err="1"/>
              <a:t>Chunyan</a:t>
            </a:r>
            <a:r>
              <a:rPr lang="en-US" altLang="zh-CN" dirty="0"/>
              <a:t> Miao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89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0AEA-9AFE-41DF-1966-716D984E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411A1-72C9-CE08-9172-A1DEC8FD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领域问题：域分布的差异，若不特殊考虑，模型的从源域泛化到目标域精度会降低</a:t>
            </a:r>
            <a:endParaRPr lang="en-US" altLang="zh-CN" dirty="0"/>
          </a:p>
          <a:p>
            <a:r>
              <a:rPr lang="zh-CN" altLang="en-US" dirty="0"/>
              <a:t>域适应要求模型充分学习域无关的信息，提取共性信息而非个性信息。</a:t>
            </a:r>
            <a:endParaRPr lang="en-US" altLang="zh-CN" dirty="0"/>
          </a:p>
          <a:p>
            <a:r>
              <a:rPr lang="zh-CN" altLang="en-US" dirty="0"/>
              <a:t>本文使用两个</a:t>
            </a:r>
            <a:r>
              <a:rPr lang="en-US" altLang="zh-CN" dirty="0"/>
              <a:t>VAE</a:t>
            </a:r>
            <a:r>
              <a:rPr lang="zh-CN" altLang="en-US" dirty="0"/>
              <a:t>分别提取域相关信息和域无关信息。</a:t>
            </a:r>
            <a:endParaRPr lang="en-US" altLang="zh-CN" dirty="0"/>
          </a:p>
          <a:p>
            <a:r>
              <a:rPr lang="zh-CN" altLang="en-US" dirty="0"/>
              <a:t>模型次生问题：两个</a:t>
            </a:r>
            <a:r>
              <a:rPr lang="en-US" altLang="zh-CN" dirty="0"/>
              <a:t>VAE</a:t>
            </a:r>
            <a:r>
              <a:rPr lang="zh-CN" altLang="en-US" dirty="0"/>
              <a:t>学习到的隐变量可能有重合部分，甚至完全一致。文章使用了大量的篇幅阐述了如何解决提出方法后的次生问题。</a:t>
            </a:r>
          </a:p>
        </p:txBody>
      </p:sp>
    </p:spTree>
    <p:extLst>
      <p:ext uri="{BB962C8B-B14F-4D97-AF65-F5344CB8AC3E}">
        <p14:creationId xmlns:p14="http://schemas.microsoft.com/office/powerpoint/2010/main" val="13609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6CF7-4609-3C5E-699E-35210852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7D5C-CD35-8338-6D8D-00DCA28F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E480D-CD69-4DA5-5576-0AA43034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2100012"/>
            <a:ext cx="10278909" cy="3991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C7F21A-9DD7-B4D5-E0A5-B9ACA9BA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70" y="-44199"/>
            <a:ext cx="63064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1AB6F-FAA6-8261-B502-487B1C0A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解决次生问题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91D2C-F67D-FE8E-8038-5F1406DB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网络的优化跟着损失函数的最小化走。</a:t>
            </a:r>
            <a:endParaRPr lang="en-US" altLang="zh-CN" dirty="0"/>
          </a:p>
          <a:p>
            <a:r>
              <a:rPr lang="zh-CN" altLang="en-US" dirty="0"/>
              <a:t>让域无关隐变量侧重预测活动，域相关隐变量侧重预测域标签</a:t>
            </a:r>
            <a:endParaRPr lang="en-US" altLang="zh-CN" dirty="0"/>
          </a:p>
          <a:p>
            <a:r>
              <a:rPr lang="zh-CN" altLang="en-US" dirty="0"/>
              <a:t>还对损失函数施加了惩罚项（作者称之为独立激励</a:t>
            </a:r>
            <a:r>
              <a:rPr lang="zh-CN" altLang="en-US"/>
              <a:t>机制），如果用域无关预测域标签的精度升高，则损失函数降低，同理亦然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929EF3-9CF6-8027-AAF2-E5E8547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02" y="272833"/>
            <a:ext cx="7306695" cy="1552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BA2132-4333-819F-BA59-DB627F41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76" y="4806740"/>
            <a:ext cx="713522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Latent Independent Excitation for Generalizable Sensor-based Cross-Person Activity Recognition</vt:lpstr>
      <vt:lpstr>解决问题</vt:lpstr>
      <vt:lpstr>模型架构</vt:lpstr>
      <vt:lpstr>解决次生问题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Independent Excitation for Generalizable Sensor-based Cross-Person Activity Recognition</dc:title>
  <dc:creator>张 灵顿</dc:creator>
  <cp:lastModifiedBy>张 灵顿</cp:lastModifiedBy>
  <cp:revision>3</cp:revision>
  <dcterms:created xsi:type="dcterms:W3CDTF">2023-08-07T12:24:20Z</dcterms:created>
  <dcterms:modified xsi:type="dcterms:W3CDTF">2023-08-08T06:39:07Z</dcterms:modified>
</cp:coreProperties>
</file>