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98D6-3BAA-4567-91F5-75B75EB6CE7A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F0AA-708F-4036-814D-AA72B07DCA4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47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98D6-3BAA-4567-91F5-75B75EB6CE7A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F0AA-708F-4036-814D-AA72B07DC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44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98D6-3BAA-4567-91F5-75B75EB6CE7A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F0AA-708F-4036-814D-AA72B07DC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1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98D6-3BAA-4567-91F5-75B75EB6CE7A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F0AA-708F-4036-814D-AA72B07DC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2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98D6-3BAA-4567-91F5-75B75EB6CE7A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F0AA-708F-4036-814D-AA72B07DCA4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5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98D6-3BAA-4567-91F5-75B75EB6CE7A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F0AA-708F-4036-814D-AA72B07DC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79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98D6-3BAA-4567-91F5-75B75EB6CE7A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F0AA-708F-4036-814D-AA72B07DC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1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98D6-3BAA-4567-91F5-75B75EB6CE7A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F0AA-708F-4036-814D-AA72B07DC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29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98D6-3BAA-4567-91F5-75B75EB6CE7A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F0AA-708F-4036-814D-AA72B07DC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35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7498D6-3BAA-4567-91F5-75B75EB6CE7A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9F0AA-708F-4036-814D-AA72B07DC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3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98D6-3BAA-4567-91F5-75B75EB6CE7A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F0AA-708F-4036-814D-AA72B07DC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00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7498D6-3BAA-4567-91F5-75B75EB6CE7A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29F0AA-708F-4036-814D-AA72B07DCA4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70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B86EE-56DC-782C-15B7-7CA19B541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5400" dirty="0"/>
              <a:t>Triple Cross-Domain Attention on Human Activity Recognition Using Wearable Sensors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70A5D6-A63F-4F17-669E-F2D5C0FD4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IEEE TRANSACTIONS ON EMERGING TOPICS IN COMPUTATIONAL INTELLIGENCE</a:t>
            </a:r>
          </a:p>
          <a:p>
            <a:endParaRPr lang="en-US" altLang="zh-CN" dirty="0"/>
          </a:p>
          <a:p>
            <a:r>
              <a:rPr lang="en-US" altLang="zh-CN" dirty="0"/>
              <a:t>Yin Tang , Lei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31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456DA-A697-C68D-7BA4-7A7142D8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自建数据集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B5CF6-C91A-1022-7000-3327A3E7B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弱监督、</a:t>
            </a:r>
            <a:r>
              <a:rPr lang="en-US" altLang="zh-CN" dirty="0"/>
              <a:t>5</a:t>
            </a:r>
            <a:r>
              <a:rPr lang="zh-CN" altLang="en-US" dirty="0"/>
              <a:t>类简单活动、三轴加速度计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385100-3F7F-D310-1C1D-90BA7C298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39" y="286603"/>
            <a:ext cx="6661161" cy="60411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DD0869-9E52-73F0-0B5F-3FAA02ECA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5021"/>
            <a:ext cx="5651786" cy="369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5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95AA5-8E9E-5AD1-EBDC-96B14DD0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7298D-C72F-2749-BE38-E1D0C2C2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创新点来源：</a:t>
            </a:r>
            <a:r>
              <a:rPr lang="en-US" altLang="zh-CN" dirty="0"/>
              <a:t>Rotate to Attend: Convolutional Triplet Attention Module</a:t>
            </a:r>
            <a:r>
              <a:rPr lang="zh-CN" altLang="en-US" dirty="0"/>
              <a:t>，并作出改进</a:t>
            </a:r>
            <a:endParaRPr lang="en-US" altLang="zh-CN" dirty="0"/>
          </a:p>
          <a:p>
            <a:r>
              <a:rPr lang="zh-CN" altLang="en-US" dirty="0"/>
              <a:t>模型解决了：</a:t>
            </a:r>
            <a:r>
              <a:rPr lang="en-US" altLang="zh-CN" dirty="0"/>
              <a:t>CTS</a:t>
            </a:r>
            <a:r>
              <a:rPr lang="zh-CN" altLang="en-US" dirty="0"/>
              <a:t>双重注意力</a:t>
            </a:r>
            <a:r>
              <a:rPr lang="en-US" altLang="zh-CN" dirty="0"/>
              <a:t>-</a:t>
            </a:r>
            <a:r>
              <a:rPr lang="zh-CN" altLang="en-US" dirty="0"/>
              <a:t>三重注意力，双重注意力只考虑输入数据的</a:t>
            </a:r>
            <a:r>
              <a:rPr lang="en-US" altLang="zh-CN" dirty="0"/>
              <a:t>CT</a:t>
            </a:r>
            <a:r>
              <a:rPr lang="zh-CN" altLang="en-US" dirty="0"/>
              <a:t>和</a:t>
            </a:r>
            <a:r>
              <a:rPr lang="en-US" altLang="zh-CN" dirty="0"/>
              <a:t>ST</a:t>
            </a:r>
            <a:r>
              <a:rPr lang="zh-CN" altLang="en-US" dirty="0"/>
              <a:t>，三重注意力还考虑了</a:t>
            </a:r>
            <a:r>
              <a:rPr lang="en-US" altLang="zh-CN" dirty="0"/>
              <a:t>SC</a:t>
            </a:r>
            <a:r>
              <a:rPr lang="zh-CN" altLang="en-US" dirty="0"/>
              <a:t>，使得模型感知通道之间的相对重要性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DC0239-AE70-025A-0DC2-817495A0B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1" y="3019235"/>
            <a:ext cx="11798257" cy="31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5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4823-C305-201D-F3A3-059A9E56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F1A34-BFEB-DC50-7140-C028ACCB7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81D678-51C0-D810-9F58-39753B945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9" y="606255"/>
            <a:ext cx="11231542" cy="24387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D7B25F-5B32-C482-71D0-B836FC7E9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338" y="3253477"/>
            <a:ext cx="5725324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2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C75FF26-6212-2964-95F5-CF628CE9E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74" y="72127"/>
            <a:ext cx="4777187" cy="22653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F19E76-200A-A123-9E5F-CED7D73B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947" y="4689219"/>
            <a:ext cx="5572903" cy="6001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6F67D8-CCEF-4A9F-4026-633187D11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948" y="2206826"/>
            <a:ext cx="5163271" cy="53347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33CBFB5-AD52-A902-C6D2-896E00849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4764" y="5527800"/>
            <a:ext cx="5325218" cy="4763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A6F0A2A-E37D-D537-61C0-BC6D345C6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94" y="2206826"/>
            <a:ext cx="2232170" cy="349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9F3E1B8-48D5-88B2-23C7-7B21563AD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088" y="-14042"/>
            <a:ext cx="4148486" cy="191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90C0373-B3AF-B36F-B918-BFEC263A0BD9}"/>
              </a:ext>
            </a:extLst>
          </p:cNvPr>
          <p:cNvSpPr txBox="1"/>
          <p:nvPr/>
        </p:nvSpPr>
        <p:spPr>
          <a:xfrm>
            <a:off x="333375" y="447675"/>
            <a:ext cx="2543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细节</a:t>
            </a:r>
          </a:p>
        </p:txBody>
      </p:sp>
    </p:spTree>
    <p:extLst>
      <p:ext uri="{BB962C8B-B14F-4D97-AF65-F5344CB8AC3E}">
        <p14:creationId xmlns:p14="http://schemas.microsoft.com/office/powerpoint/2010/main" val="289337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37D1C-99E3-42B1-56A7-5D8BB65C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EA25F-8B2A-F5BB-BF46-C178A8500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5985591"/>
            <a:ext cx="1914525" cy="527844"/>
          </a:xfrm>
        </p:spPr>
        <p:txBody>
          <a:bodyPr>
            <a:normAutofit/>
          </a:bodyPr>
          <a:lstStyle/>
          <a:p>
            <a:r>
              <a:rPr lang="zh-CN" altLang="en-US" dirty="0"/>
              <a:t>可复用性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476D2E-2E5C-3DB7-BD90-00B626924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854120"/>
            <a:ext cx="10848975" cy="401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0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8BF73-D6E1-C088-026B-F8305C66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测试集划分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F0AF1-2225-BBC9-AF1D-1B4962DEC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E3618A-0D9C-8EFC-4A96-86A57967B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770" y="174625"/>
            <a:ext cx="7240010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4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A0C61-CC4F-B259-62D7-9E60B3EF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88D9AE-8730-8F6A-AF98-18558A856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左：无三重注意力</a:t>
                </a:r>
                <a:endParaRPr lang="en-US" altLang="zh-CN" sz="2800" dirty="0"/>
              </a:p>
              <a:p>
                <a:r>
                  <a:rPr lang="zh-CN" altLang="en-US" sz="2800" dirty="0"/>
                  <a:t>右：有三重注意力</a:t>
                </a:r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zh-CN" altLang="en-US" sz="2400" dirty="0"/>
                  <a:t>数据来源：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特征图</m:t>
                    </m:r>
                    <m:r>
                      <m:rPr>
                        <m:sty m:val="p"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88D9AE-8730-8F6A-AF98-18558A856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E7773A2-EEF4-605E-A742-E68204586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740" y="365125"/>
            <a:ext cx="6592220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2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F4458-F984-095E-A4CD-DFEC14B3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可学习权重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23C21-5800-03C1-D122-6B81A3125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1310AA-7B6F-ECD3-1522-774EFF92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038241"/>
            <a:ext cx="7839075" cy="39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14F12-0F81-6D1A-10E1-033DA701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树莓派搭载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2162F-C7B7-9FDF-9EA5-09278E4DA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2DAC2E-96C2-3DD3-5BE5-24D126222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2" y="1790311"/>
            <a:ext cx="5989968" cy="33303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6213C7-B58E-83EF-AEDE-CDECDFAFF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663896"/>
            <a:ext cx="6198241" cy="520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1256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129</Words>
  <Application>Microsoft Office PowerPoint</Application>
  <PresentationFormat>宽屏</PresentationFormat>
  <Paragraphs>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回顾</vt:lpstr>
      <vt:lpstr>Triple Cross-Domain Attention on Human Activity Recognition Using Wearable Sensors</vt:lpstr>
      <vt:lpstr>概览</vt:lpstr>
      <vt:lpstr>PowerPoint 演示文稿</vt:lpstr>
      <vt:lpstr>PowerPoint 演示文稿</vt:lpstr>
      <vt:lpstr>实验结果</vt:lpstr>
      <vt:lpstr>测试集划分</vt:lpstr>
      <vt:lpstr>比较</vt:lpstr>
      <vt:lpstr>可学习权重</vt:lpstr>
      <vt:lpstr>树莓派搭载</vt:lpstr>
      <vt:lpstr>自建数据集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Triple Cross-Domain Attention on Human Activity Recognition Using Wearable Sensors</dc:title>
  <dc:creator>张 灵顿</dc:creator>
  <cp:lastModifiedBy>张 灵顿</cp:lastModifiedBy>
  <cp:revision>4</cp:revision>
  <dcterms:created xsi:type="dcterms:W3CDTF">2023-05-13T00:46:39Z</dcterms:created>
  <dcterms:modified xsi:type="dcterms:W3CDTF">2023-05-13T01:47:12Z</dcterms:modified>
</cp:coreProperties>
</file>