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2D56-D1B8-0704-3710-6D3D0EBFE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F42A-A253-1FD0-B906-FDCBBD9F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168D7-5AAC-CB91-0543-479A7F68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56A52-91F1-C68D-CA17-3840DA20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D0E4C-FD39-5157-B9FD-9B957C83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7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45D4A-630E-0641-6857-5D23D2BC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0C157-AA18-5E26-5EEF-AD8BB75B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A653A-FECE-2F63-37C4-81CDF102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30687-2AD8-DBB1-7ED8-453A1133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E313E-4598-1D59-421C-3AD98C1C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AF39D2-5AF4-377A-10A6-B8DB4776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3C1A3-EA97-A63D-AC9D-7B8CB993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5EEAB-BA06-A247-BD9B-65BE995C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713A-266E-8B13-AA63-9EFFF59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BAA58-AEAE-5286-A600-27FD1532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61F1D-D6C5-7E2C-5334-C387ACD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DCD21-0047-582E-81F1-2FC9CC65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5E7D1-F607-9987-9311-66ACDEAC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501DC-12D5-B923-2FCF-65F6C0D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D15B8-1FAF-6E60-BD66-AD6F1516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5814A-53B1-8812-CF50-C9C28FEC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51164-C8F9-3C2B-80A4-08C06F7C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CAF2A-2D74-F6AA-94AB-C98B451F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6EC50-4CB4-4B33-4B6C-C3A0F373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0DC17-8116-80E4-8ED6-8CCAF52B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7E9B-4AF9-2528-7385-57F47CF7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EEAEB-E9CF-128E-FC2C-437EEC92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8646B-B260-A30D-7AE1-69C82445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1D760-4770-7F94-CB9F-3616F366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92D01-62F6-C04E-94FF-D4DEB33F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35258-0F07-798C-552F-EF5846A4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7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F8CED-0CD6-65AF-884A-CBD30C6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3A2B4-D647-DFFF-D866-1BAF9E92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09389-0C19-B293-0A36-546A39C4B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70CD1-BB9E-7486-677F-F3513B7F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C7184A-CCF3-1D3F-CC93-60030D501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2046CF-27A8-BC58-AF02-C6CB4BB7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310BC0-6F11-1349-1DFB-38EE40F2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7A3B05-7DC6-AF85-5109-6DDC1AB9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3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B2C70-5912-87DE-B538-F9213FCB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D1BAC7-2D7C-6185-7929-C131D345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23DDE-CA01-FA93-AF1E-CCA342D8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0BCD4-DBCA-0540-9856-66045F5C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98DFC-AC7F-AAA8-B893-7633FA0F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3E8C5-E872-5E46-18D0-229865D1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580DE-91B7-82BE-52F3-2CA44802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38E6F-4296-A8FB-1547-498D4E2A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21C6E-07FA-3EA9-6693-C7700C52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10B9C-14E1-B3FE-A2AD-CD86DC3E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B2451-F65F-F18E-8F99-F0700309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DA7FD-999A-0CD6-5710-905B21AF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8F23E-A616-A3EE-2849-21F0DB91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85596-C095-53A3-1522-E407FBC0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C04EDD-296D-B681-CD33-5E116448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8000C-6C25-32C0-D474-21CAD7FA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06CB1-E926-6954-5898-5073FEC4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B9FC4-EA30-8F4A-0BA3-9F8F5EF1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BC6B5-3F97-12D2-42DC-916690CD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8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D32ED2-9275-E896-9A2F-DAFB7C07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BA0C4-214D-376B-8AD3-8D16F8D0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98D93-E933-5EEC-3D9F-8F266BEAF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8583-6CED-43C2-B14B-18EFF322AAC6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B30A-979F-D2FC-BA7F-559F0FBB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B9F4D-C34E-8546-860C-78FCE83F1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C015-6998-493C-B1ED-732A74304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C971-EC07-5AC5-DAEA-ACA22939D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i="0" dirty="0">
                <a:solidFill>
                  <a:srgbClr val="666666"/>
                </a:solidFill>
                <a:effectLst/>
                <a:latin typeface="Ubuntu" panose="020B0604020202020204" pitchFamily="34" charset="0"/>
              </a:rPr>
              <a:t>Modeling Task Relationships in Multi-task Learning with Multi-gate Mixture-of-Experts</a:t>
            </a:r>
            <a:br>
              <a:rPr lang="en-US" altLang="zh-CN" b="1" i="0" dirty="0">
                <a:solidFill>
                  <a:srgbClr val="666666"/>
                </a:solidFill>
                <a:effectLst/>
                <a:latin typeface="Ubuntu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F8097-8947-EF7F-BAAD-08FBA613B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Jian Ma, </a:t>
            </a:r>
            <a:r>
              <a:rPr lang="en-US" altLang="zh-CN" dirty="0" err="1"/>
              <a:t>Zhe</a:t>
            </a:r>
            <a:r>
              <a:rPr lang="en-US" altLang="zh-CN" dirty="0"/>
              <a:t> </a:t>
            </a:r>
            <a:r>
              <a:rPr lang="en-US" altLang="zh-CN" dirty="0" err="1"/>
              <a:t>zhao</a:t>
            </a:r>
            <a:r>
              <a:rPr lang="en-US" altLang="zh-CN" dirty="0"/>
              <a:t>, Xinyang Yi, Jilin </a:t>
            </a:r>
            <a:r>
              <a:rPr lang="en-US" altLang="zh-CN" dirty="0" err="1"/>
              <a:t>Chen,Lichan</a:t>
            </a:r>
            <a:r>
              <a:rPr lang="en-US" altLang="zh-CN" dirty="0"/>
              <a:t> Hong, Ed </a:t>
            </a:r>
            <a:r>
              <a:rPr lang="en-US" altLang="zh-CN" dirty="0" err="1"/>
              <a:t>H.chi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KDD18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28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CA5BD-9EAE-772A-D97D-3C892B28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ED546-2C6D-C1C6-AA80-3B1E9B86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MMoE</a:t>
            </a:r>
            <a:r>
              <a:rPr lang="zh-CN" altLang="en-US" dirty="0"/>
              <a:t>对于任务之间的关系进行明确地建模，并且学习任务特定的函数去平衡共享的表达</a:t>
            </a:r>
          </a:p>
          <a:p>
            <a:r>
              <a:rPr lang="en-US" altLang="zh-CN" dirty="0" err="1"/>
              <a:t>MMoE</a:t>
            </a:r>
            <a:r>
              <a:rPr lang="zh-CN" altLang="en-US" dirty="0"/>
              <a:t>能够在不添加大量新的参数的情况下让参数进行自动分配以去捕捉</a:t>
            </a:r>
            <a:r>
              <a:rPr lang="en-US" altLang="zh-CN" dirty="0"/>
              <a:t>shared task information</a:t>
            </a:r>
            <a:r>
              <a:rPr lang="zh-CN" altLang="en-US" dirty="0"/>
              <a:t>以及</a:t>
            </a:r>
            <a:r>
              <a:rPr lang="en-US" altLang="zh-CN" dirty="0"/>
              <a:t>task-specific information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49593-F215-0384-6DCD-0F00E7B5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3676206"/>
            <a:ext cx="786874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08602-D99C-28B3-D249-F77BB3EC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58516-BBF8-D442-57D3-5894BD7A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图片名称">
            <a:extLst>
              <a:ext uri="{FF2B5EF4-FFF2-40B4-BE49-F238E27FC236}">
                <a16:creationId xmlns:a16="http://schemas.microsoft.com/office/drawing/2014/main" id="{9D9BBCE3-6CCD-C2FD-DC50-8016BEAE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6015"/>
            <a:ext cx="11312905" cy="485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8E0B-1B7C-1826-93E8-C2521325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EFB7C-BD97-7BC4-BC95-A5F62A44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MMoE</a:t>
            </a:r>
            <a:r>
              <a:rPr lang="zh-CN" altLang="en-US" dirty="0"/>
              <a:t>是</a:t>
            </a:r>
            <a:r>
              <a:rPr lang="en-US" altLang="zh-CN" dirty="0"/>
              <a:t>Multi-Head</a:t>
            </a:r>
            <a:r>
              <a:rPr lang="zh-CN" altLang="en-US" dirty="0"/>
              <a:t>注意力机制在多任务领域上的应用，每个任务一个</a:t>
            </a:r>
            <a:r>
              <a:rPr lang="en-US" altLang="zh-CN" dirty="0"/>
              <a:t>Head</a:t>
            </a:r>
            <a:r>
              <a:rPr lang="zh-CN" altLang="en-US" dirty="0"/>
              <a:t>，从而实现性能提升。</a:t>
            </a:r>
            <a:endParaRPr lang="en-US" altLang="zh-CN" dirty="0"/>
          </a:p>
          <a:p>
            <a:r>
              <a:rPr lang="zh-CN" altLang="en-US"/>
              <a:t>从</a:t>
            </a:r>
            <a:r>
              <a:rPr lang="zh-CN" altLang="en-US" dirty="0"/>
              <a:t>机器学习角度来理解确实就是</a:t>
            </a:r>
            <a:r>
              <a:rPr lang="en-US" altLang="zh-CN" dirty="0"/>
              <a:t>Ensemble</a:t>
            </a:r>
            <a:r>
              <a:rPr lang="zh-CN" altLang="en-US" dirty="0"/>
              <a:t>，但是相比于</a:t>
            </a:r>
            <a:r>
              <a:rPr lang="en-US" altLang="zh-CN" dirty="0"/>
              <a:t>Ensemble Learning</a:t>
            </a:r>
            <a:r>
              <a:rPr lang="zh-CN" altLang="en-US" dirty="0"/>
              <a:t>基于验证集学习权重，这里</a:t>
            </a:r>
            <a:r>
              <a:rPr lang="en-US" altLang="zh-CN" dirty="0" err="1"/>
              <a:t>MMoE</a:t>
            </a:r>
            <a:r>
              <a:rPr lang="zh-CN" altLang="en-US" dirty="0"/>
              <a:t>模型直接根据训练集学习权重</a:t>
            </a:r>
          </a:p>
        </p:txBody>
      </p:sp>
    </p:spTree>
    <p:extLst>
      <p:ext uri="{BB962C8B-B14F-4D97-AF65-F5344CB8AC3E}">
        <p14:creationId xmlns:p14="http://schemas.microsoft.com/office/powerpoint/2010/main" val="45829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Ubuntu</vt:lpstr>
      <vt:lpstr>Office 主题​​</vt:lpstr>
      <vt:lpstr>Modeling Task Relationships in Multi-task Learning with Multi-gate Mixture-of-Experts </vt:lpstr>
      <vt:lpstr>框架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Task Relationships in Multi-task Learning with Multi-gate Mixture-of-Experts </dc:title>
  <dc:creator>张 灵顿</dc:creator>
  <cp:lastModifiedBy>张 灵顿</cp:lastModifiedBy>
  <cp:revision>1</cp:revision>
  <dcterms:created xsi:type="dcterms:W3CDTF">2023-04-25T04:48:10Z</dcterms:created>
  <dcterms:modified xsi:type="dcterms:W3CDTF">2023-04-25T05:07:03Z</dcterms:modified>
</cp:coreProperties>
</file>