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2C40-F2F8-E641-3EEB-B4725B90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8D78F-0D28-0A5B-FD6D-95F5D617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7E0C3-C216-E4A6-D6EE-19155A62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AE1E6-2092-9CC1-C671-6BED162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C75CC-33D2-99EE-14A4-688A6E0B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1FFD-2182-9DAC-05FC-00619C7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6FD11-9A1A-E91D-40DA-4E3D57280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D3463-BC2B-06AF-4431-6A8A8D14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88893-37D5-F5BB-1F96-414B2E12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DE71C-0065-3E62-A43F-3493FE3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03C3C2-9FE6-C1B2-1164-52C4D698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C62B8-9C06-7A31-BB24-8D694490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DCCDD-97E0-3E28-8BDA-F5790B00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668E7-FC5A-0337-9BE9-803CBDC0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66349-A7EB-7587-57F8-4890C5A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2F14-E0C4-8FB7-8EC8-C852FA4E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237B9-84E9-FB04-BDDF-317C7345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AA818-1EA5-B4A5-D038-7A5B75C8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A1FB8-A7F5-BB30-1A76-737F71F0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383CD-6254-A323-3B84-404D0722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FCCB5-5824-0F88-B799-1689B51A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092C1-598C-2266-8FC5-46DF3CA4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4F837-73F3-032A-27CA-5EBE4C1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5A73B-A48C-7FC9-5379-FAF60B86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D0B27-DF63-898E-C161-D27C9049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167E-9B9E-179C-8014-075A94C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59F77-8D54-A22D-3D70-8EC0F72B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2C71A-2A62-2FA6-4F4E-B55A316D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0D140-3EFC-3887-6391-93E639D9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99F86-5AAB-9F0A-D376-0250793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5521-FB08-59CC-0957-521FCB9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F371-F41F-D0BB-8ABA-8535D101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25571-BBC8-D039-6148-A41666B6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F3A69-4921-3C8C-D349-BEC46F20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99C97-A072-D1A5-3B3F-2ED82DCE0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FFE46-DB9F-CB90-8302-1AA619646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72E45-1FA2-808E-511F-863ED23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44B04-28B0-2ED9-CA82-F18041DE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D630C-2BB6-5BD2-0EFB-ED3316D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B13A3-008D-CD8E-316D-84FEC7ED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C9A50A-F72E-126A-67F8-47406CF9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023A5-A9B7-0DE4-A706-32EE55F3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789C3-07D1-F9A6-1066-025AF5D9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62A04-19D8-D152-0F88-D7812E1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0CB21-3F4D-0EDD-7926-847E12A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D637E-46D8-E388-674F-19827C8A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3E8F-99A4-1FCC-4133-EB62BD38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5EDF9-DCD2-CBF4-5E42-3BBDFF47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E8B67-B095-8CEC-D0F1-9C739A3E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10EE5-0239-8B86-FCB8-514997DD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66401-D7B5-09AD-A9AD-4B4CC22D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23FD7-D1D6-18EC-6CE9-A029F4FB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7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0CA7-BCC3-B3C5-5EF6-E6E8257B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A6F34E-9434-8789-126F-30AAF2FF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CC0D5-CCA7-3306-85B5-F5EF1D27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F204B-66CD-6531-510E-4C1D3426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8359E-FCFC-80A3-6267-6405FFB0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6DCA5-E0A0-B5BE-D008-BECDE8F6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F0FE8A-82DA-2D4C-3DA2-37F14501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39EB-9E90-9F8F-707C-EF3111D3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A7944-084F-DA63-FEF5-E6A0634C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E9E7-8811-4E94-A182-941DFE51A0FA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021E3-3864-2AD6-B839-3FF8C383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C3D8D-497F-AE43-C8EA-48994C61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F322-1E81-456D-A92A-9F308D70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9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624-537C-FBF7-B1B2-F2AFD17DB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注意力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5A1D5-07C1-C55A-52F0-2F6C1A9E3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走马观花流水账</a:t>
            </a:r>
          </a:p>
        </p:txBody>
      </p:sp>
    </p:spTree>
    <p:extLst>
      <p:ext uri="{BB962C8B-B14F-4D97-AF65-F5344CB8AC3E}">
        <p14:creationId xmlns:p14="http://schemas.microsoft.com/office/powerpoint/2010/main" val="404406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7227F-1929-402F-B1BF-76B1C0DB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3655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TASKED: Transformer-based Adversarial learning for human activity recognition using wearable sensors via </a:t>
            </a:r>
            <a:r>
              <a:rPr lang="en-US" altLang="zh-CN" dirty="0" err="1"/>
              <a:t>Self-KnowledgE</a:t>
            </a:r>
            <a:r>
              <a:rPr lang="en-US" altLang="zh-CN" dirty="0"/>
              <a:t> Distillation 2023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0B0C9-FACE-D8DB-4080-0D1F60CF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Knowledge-Based Systems</a:t>
            </a:r>
          </a:p>
          <a:p>
            <a:r>
              <a:rPr lang="zh-CN" altLang="en-US" dirty="0"/>
              <a:t>知识蒸馏</a:t>
            </a:r>
            <a:endParaRPr lang="en-US" altLang="zh-CN" dirty="0"/>
          </a:p>
          <a:p>
            <a:r>
              <a:rPr lang="zh-CN" altLang="en-US" dirty="0"/>
              <a:t>多任务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5FDAA-C2DA-41E9-35F5-34CFC90C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90" y="3112082"/>
            <a:ext cx="8401160" cy="32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1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C1AB-2C8D-1595-886B-6EC5C150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Attention-Convolution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322773-2473-6368-2096-52DC0CF5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在特征图上的注意力，输入输出均为特征图</a:t>
            </a:r>
            <a:endParaRPr lang="en-US" altLang="zh-CN" dirty="0"/>
          </a:p>
          <a:p>
            <a:r>
              <a:rPr lang="zh-CN" altLang="en-US" dirty="0"/>
              <a:t>精炼特征图，可注意多个模块</a:t>
            </a:r>
          </a:p>
        </p:txBody>
      </p:sp>
    </p:spTree>
    <p:extLst>
      <p:ext uri="{BB962C8B-B14F-4D97-AF65-F5344CB8AC3E}">
        <p14:creationId xmlns:p14="http://schemas.microsoft.com/office/powerpoint/2010/main" val="23403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7305-537D-2FEF-E199-CE92A58E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CBAM: Convolutional Block Attention Module 2018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C9FFF-977A-7AE3-38F0-787B74AD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ECCV 2018</a:t>
            </a:r>
          </a:p>
          <a:p>
            <a:r>
              <a:rPr lang="zh-CN" altLang="en-US" dirty="0"/>
              <a:t>先后考虑通道特征和空域特征</a:t>
            </a:r>
            <a:endParaRPr lang="en-US" altLang="zh-CN" dirty="0"/>
          </a:p>
          <a:p>
            <a:endParaRPr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1E94E4-3B17-8CA3-3FD1-C1906EEC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894486"/>
            <a:ext cx="10515600" cy="3282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19C47B-B0D3-C10E-4F1C-DE94205C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441"/>
            <a:ext cx="12192000" cy="64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B93F610-2FD1-5CFF-FC3D-FF966FD0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62353"/>
            <a:ext cx="6112227" cy="39243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3EA569-A11C-DDFE-FEEC-A1C2E2F7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DanHAR</a:t>
            </a:r>
            <a:r>
              <a:rPr lang="en-US" altLang="zh-CN" dirty="0"/>
              <a:t>: Dual Attention Network for multimodal human activity recognition using wearable sensors 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D3FBC-D5B2-67F1-9797-0CE16A21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Applied Soft Computing </a:t>
            </a:r>
          </a:p>
          <a:p>
            <a:r>
              <a:rPr lang="zh-CN" altLang="en-US" dirty="0"/>
              <a:t>三个公共数据集</a:t>
            </a:r>
            <a:endParaRPr lang="en-US" altLang="zh-CN" dirty="0"/>
          </a:p>
          <a:p>
            <a:r>
              <a:rPr lang="zh-CN" altLang="en-US" dirty="0"/>
              <a:t>自采数据集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9B1F9-FC25-4022-F4FD-B67F583D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3" y="3286037"/>
            <a:ext cx="781159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FB64CE-89EE-2E8E-EDB4-8CB008F4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03" y="2487238"/>
            <a:ext cx="7382397" cy="4370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6BE2F1-81FF-D07F-4C95-2F1F14C0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Multi-level feature fusion for multimodal human activity recognition in Internet of Healthcare Things 2023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F066E-F387-D34E-18B6-C882229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Information Fusion</a:t>
            </a:r>
          </a:p>
          <a:p>
            <a:r>
              <a:rPr lang="en-US" altLang="zh-CN" dirty="0"/>
              <a:t>UP-Fall detection dataset </a:t>
            </a:r>
            <a:r>
              <a:rPr lang="zh-CN" altLang="en-US" dirty="0"/>
              <a:t>图像</a:t>
            </a:r>
            <a:r>
              <a:rPr lang="en-US" altLang="zh-CN" dirty="0"/>
              <a:t>+</a:t>
            </a:r>
            <a:r>
              <a:rPr lang="zh-CN" altLang="en-US" dirty="0"/>
              <a:t>传感器对齐</a:t>
            </a:r>
          </a:p>
        </p:txBody>
      </p:sp>
    </p:spTree>
    <p:extLst>
      <p:ext uri="{BB962C8B-B14F-4D97-AF65-F5344CB8AC3E}">
        <p14:creationId xmlns:p14="http://schemas.microsoft.com/office/powerpoint/2010/main" val="62063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F2E96-E013-B408-002F-FF541DEE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 to Attend: Convolutional Triplet Attention Module 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B1EB-9D23-07FC-0B80-283EC08A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WACV 2021</a:t>
            </a:r>
          </a:p>
          <a:p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324240-EA34-78CD-6CA8-3A28CC7F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2404537"/>
            <a:ext cx="5811061" cy="3772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111F6-8AAC-0C98-036B-FAFEEBD2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9" y="2502168"/>
            <a:ext cx="11893352" cy="36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89F3C6-0F47-20DA-36CC-54414725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429000"/>
            <a:ext cx="10858500" cy="2256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CB217B-52FF-493E-0379-60283ACE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76" y="2833221"/>
            <a:ext cx="7506748" cy="33437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71F4DB-6108-181A-6FCE-6D3DF28B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Triple Cross-Domain Attention on Human Activity Recognition Using Wearable Sensors 2022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4C3AC-158F-9084-AEE0-BE322A9D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IEEE TRANSACTIONS ON EMERGING TOPICS IN COMPUTATIONAL INTELLIGENCE</a:t>
            </a:r>
            <a:endParaRPr lang="zh-CN" altLang="en-US" b="1" i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4D40C8-4614-F3C2-1C9E-4FB32027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01" y="2597675"/>
            <a:ext cx="11888799" cy="37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91DBB-ECD4-EB9B-F835-3D33E62F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based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8ECB9-052A-5630-E1CE-2F1D99EC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这块的工作也不少，但是没有深入研究</a:t>
            </a:r>
          </a:p>
        </p:txBody>
      </p:sp>
    </p:spTree>
    <p:extLst>
      <p:ext uri="{BB962C8B-B14F-4D97-AF65-F5344CB8AC3E}">
        <p14:creationId xmlns:p14="http://schemas.microsoft.com/office/powerpoint/2010/main" val="245298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593BB-6E03-F251-11E5-17F8527C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未深入研究原因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FE8C-0191-5731-9EE7-7A4A5854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赛道不同：数据源</a:t>
            </a:r>
            <a:endParaRPr lang="en-US" altLang="zh-CN" dirty="0"/>
          </a:p>
          <a:p>
            <a:r>
              <a:rPr lang="zh-CN" altLang="en-US" dirty="0"/>
              <a:t>基准不同：对比方法</a:t>
            </a:r>
            <a:endParaRPr lang="en-US" altLang="zh-CN" dirty="0"/>
          </a:p>
          <a:p>
            <a:r>
              <a:rPr lang="zh-CN" altLang="en-US" dirty="0"/>
              <a:t>数据集不同：公开、私有</a:t>
            </a:r>
            <a:endParaRPr lang="en-US" altLang="zh-CN" dirty="0"/>
          </a:p>
          <a:p>
            <a:r>
              <a:rPr lang="zh-CN" altLang="en-US" dirty="0"/>
              <a:t>方法规模：大</a:t>
            </a:r>
            <a:r>
              <a:rPr lang="zh-CN" altLang="en-US"/>
              <a:t>模型方向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6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314AE1-EE36-97FD-F548-71410261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69" y="347663"/>
            <a:ext cx="3923406" cy="5838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EED6D7-A65B-EEDE-1ECE-E4D32E81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is All you Need 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CE9F5-F132-3DEA-BE61-15ACCD1D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altLang="zh-CN" b="1" i="1" dirty="0"/>
              <a:t>Advances in Neural Information Processing Systems</a:t>
            </a:r>
          </a:p>
          <a:p>
            <a:r>
              <a:rPr lang="zh-CN" altLang="en-US" dirty="0"/>
              <a:t>自注意力：可变参数衡量数据内部相关性</a:t>
            </a:r>
            <a:endParaRPr lang="en-US" altLang="zh-CN" dirty="0"/>
          </a:p>
          <a:p>
            <a:r>
              <a:rPr lang="zh-CN" altLang="en-US" dirty="0"/>
              <a:t>多头：多套可变参数</a:t>
            </a:r>
            <a:endParaRPr lang="en-US" altLang="zh-CN" dirty="0"/>
          </a:p>
          <a:p>
            <a:r>
              <a:rPr lang="zh-CN" altLang="en-US" dirty="0"/>
              <a:t>位置编码：解决数据被无序处理的</a:t>
            </a:r>
            <a:endParaRPr lang="en-US" altLang="zh-CN" dirty="0"/>
          </a:p>
          <a:p>
            <a:r>
              <a:rPr lang="zh-CN" altLang="en-US" dirty="0"/>
              <a:t>点积注意力</a:t>
            </a:r>
          </a:p>
        </p:txBody>
      </p:sp>
    </p:spTree>
    <p:extLst>
      <p:ext uri="{BB962C8B-B14F-4D97-AF65-F5344CB8AC3E}">
        <p14:creationId xmlns:p14="http://schemas.microsoft.com/office/powerpoint/2010/main" val="92032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935593-ACD0-9B9C-C077-07952E67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940" y="838200"/>
            <a:ext cx="3879905" cy="59150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32D83-BF59-0AD4-492E-9B06F5EC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"/>
            <a:ext cx="10515600" cy="6072188"/>
          </a:xfrm>
        </p:spPr>
        <p:txBody>
          <a:bodyPr/>
          <a:lstStyle/>
          <a:p>
            <a:r>
              <a:rPr lang="en-US" altLang="zh-CN" dirty="0"/>
              <a:t>Human Activity Recognition from Wearable Sensor Data Using Self-Attention 2021 </a:t>
            </a:r>
            <a:r>
              <a:rPr lang="en-US" altLang="zh-CN" b="1" i="1" dirty="0"/>
              <a:t>IEEE International Conference on Systems, Man and Cybernetics 2021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self-attentive block</a:t>
            </a:r>
          </a:p>
          <a:p>
            <a:r>
              <a:rPr lang="zh-CN" altLang="en-US" dirty="0"/>
              <a:t>写作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B55F40-96B4-A31D-DAE3-360EDFD3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5" y="3354650"/>
            <a:ext cx="7601671" cy="18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9F626-C9BA-5E8F-DE99-584805D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 </a:t>
            </a:r>
            <a:r>
              <a:rPr lang="en-US" altLang="zh-CN" dirty="0" err="1"/>
              <a:t>ConvLSTM</a:t>
            </a:r>
            <a:r>
              <a:rPr lang="en-US" altLang="zh-CN" dirty="0"/>
              <a:t> with self-attention for human activity decoding using wearable sensors 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F8EC1-A388-5A0F-CBD8-22199262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IEEE Sensors Journal</a:t>
            </a:r>
            <a:endParaRPr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AEBE8-B420-903E-D749-D292E40E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4209"/>
            <a:ext cx="9917103" cy="3658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932881-932F-EE09-2A12-11460DD7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696"/>
            <a:ext cx="12016336" cy="3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8A3493-8535-D00B-9BA4-8AAE5577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655122"/>
            <a:ext cx="7268382" cy="38377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7A445C-3F70-2410-EE8F-3353F087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 Image is Worth 16x16 Words: Transformers for Image Recognition at Scale 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03799-6AF7-D180-2467-8B5BD56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ICLR 2021</a:t>
            </a:r>
          </a:p>
          <a:p>
            <a:r>
              <a:rPr lang="en-US" altLang="zh-CN" dirty="0"/>
              <a:t>Vi-T: Vision-Transformer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02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32FA-C56E-D356-C16E-ABF47727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Transformer Networks for Data Augmentation of Human Physical Activity Recognition </a:t>
            </a:r>
            <a:r>
              <a:rPr lang="en-US" altLang="zh-CN" b="1" dirty="0" err="1"/>
              <a:t>arxiv</a:t>
            </a:r>
            <a:r>
              <a:rPr lang="en-US" altLang="zh-CN" b="1" dirty="0"/>
              <a:t> 2021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B6C5-6A7B-EA04-C715-A15A2E1D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没有对比试验</a:t>
            </a:r>
            <a:endParaRPr lang="en-US" altLang="zh-CN" dirty="0"/>
          </a:p>
          <a:p>
            <a:r>
              <a:rPr lang="zh-CN" altLang="en-US" dirty="0"/>
              <a:t>两个数据集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50A3F6-C512-337B-D8BB-1E27B512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17" y="2137799"/>
            <a:ext cx="709711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038E87-5695-70C6-ED31-EB893C5C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758" y="365125"/>
            <a:ext cx="3865898" cy="5934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74D666-A43E-998A-7D10-BD73460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Two-Stream Convolution Augmented Transformer for Human Activity Recognition 2021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89211-4918-F58F-036F-5CB6D671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AAAI 2021</a:t>
            </a:r>
          </a:p>
          <a:p>
            <a:r>
              <a:rPr lang="en-US" altLang="zh-CN" dirty="0"/>
              <a:t>Wi-Fi CSI </a:t>
            </a:r>
            <a:r>
              <a:rPr lang="zh-CN" altLang="en-US" dirty="0"/>
              <a:t>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DCBD7-2E5F-0B6D-D305-BB8ECAD2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29" y="3728696"/>
            <a:ext cx="467742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57F5DB-5587-A2A5-AB84-11213E4D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99" y="303213"/>
            <a:ext cx="3747201" cy="6076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DCCB55-4E10-C2EE-9991-BDEA790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Wearable Sensor-Based Human Activity Recognition with Transformer Model 2022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34C9-7C38-86BA-A7E7-F0A49592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MDPI Sensors</a:t>
            </a:r>
          </a:p>
          <a:p>
            <a:r>
              <a:rPr lang="zh-CN" altLang="en-US" dirty="0"/>
              <a:t>另类数据集</a:t>
            </a:r>
            <a:r>
              <a:rPr lang="en-US" altLang="zh-CN" dirty="0"/>
              <a:t>KU-HAR</a:t>
            </a:r>
          </a:p>
          <a:p>
            <a:r>
              <a:rPr lang="zh-CN" altLang="en-US" dirty="0"/>
              <a:t>手动数据增强</a:t>
            </a:r>
            <a:endParaRPr lang="en-US" altLang="zh-CN" dirty="0"/>
          </a:p>
          <a:p>
            <a:r>
              <a:rPr lang="zh-CN" altLang="en-US" dirty="0"/>
              <a:t>原版模型</a:t>
            </a:r>
          </a:p>
        </p:txBody>
      </p:sp>
    </p:spTree>
    <p:extLst>
      <p:ext uri="{BB962C8B-B14F-4D97-AF65-F5344CB8AC3E}">
        <p14:creationId xmlns:p14="http://schemas.microsoft.com/office/powerpoint/2010/main" val="38602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C0C29A-20F6-403F-FAD4-C10B3773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67" y="1210253"/>
            <a:ext cx="4774827" cy="55820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8372B9-EAE8-3085-B06F-CC3AD0F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Two-stream transformer network for sensor-based human activity recognition 2022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93A4F-0AF2-0A07-07FB-AF382E9D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/>
          <a:lstStyle/>
          <a:p>
            <a:r>
              <a:rPr lang="en-US" altLang="zh-CN" b="1" i="1" dirty="0"/>
              <a:t>Neurocomputing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Received 1 November 2021 Revised 2 September 2022 Accepted 15 September 2022 Available online 21 September 2022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55E1E2-838E-B32D-67D7-25E6A20C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7" y="3453961"/>
            <a:ext cx="11890637" cy="30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359</Words>
  <Application>Microsoft Office PowerPoint</Application>
  <PresentationFormat>宽屏</PresentationFormat>
  <Paragraphs>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Attention注意力</vt:lpstr>
      <vt:lpstr>Attention is All you Need 2017</vt:lpstr>
      <vt:lpstr>PowerPoint 演示文稿</vt:lpstr>
      <vt:lpstr>Deep ConvLSTM with self-attention for human activity decoding using wearable sensors 2021</vt:lpstr>
      <vt:lpstr>An Image is Worth 16x16 Words: Transformers for Image Recognition at Scale 2021</vt:lpstr>
      <vt:lpstr>Transformer Networks for Data Augmentation of Human Physical Activity Recognition arxiv 2021</vt:lpstr>
      <vt:lpstr>Two-Stream Convolution Augmented Transformer for Human Activity Recognition 2021</vt:lpstr>
      <vt:lpstr>Wearable Sensor-Based Human Activity Recognition with Transformer Model 2022</vt:lpstr>
      <vt:lpstr>Two-stream transformer network for sensor-based human activity recognition 2022</vt:lpstr>
      <vt:lpstr>TASKED: Transformer-based Adversarial learning for human activity recognition using wearable sensors via Self-KnowledgE Distillation 2023</vt:lpstr>
      <vt:lpstr>Attention-Convolution</vt:lpstr>
      <vt:lpstr>CBAM: Convolutional Block Attention Module 2018</vt:lpstr>
      <vt:lpstr>DanHAR: Dual Attention Network for multimodal human activity recognition using wearable sensors 2021</vt:lpstr>
      <vt:lpstr>Multi-level feature fusion for multimodal human activity recognition in Internet of Healthcare Things 2023</vt:lpstr>
      <vt:lpstr>Rotate to Attend: Convolutional Triplet Attention Module 2021</vt:lpstr>
      <vt:lpstr>Triple Cross-Domain Attention on Human Activity Recognition Using Wearable Sensors 2022</vt:lpstr>
      <vt:lpstr>RNN based Attention</vt:lpstr>
      <vt:lpstr>未深入研究原因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Attention注意力</dc:title>
  <dc:creator>张 灵顿</dc:creator>
  <cp:lastModifiedBy>张 灵顿</cp:lastModifiedBy>
  <cp:revision>2</cp:revision>
  <dcterms:created xsi:type="dcterms:W3CDTF">2023-08-10T06:58:14Z</dcterms:created>
  <dcterms:modified xsi:type="dcterms:W3CDTF">2023-08-11T07:51:56Z</dcterms:modified>
</cp:coreProperties>
</file>