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6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66CC-0542-BD41-F831-DA6204BC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16112-3965-E45C-5FDA-2F5DFDFE3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3E398-3320-731E-3D8C-A091DED9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B33CB-5D45-0C7C-10BE-565ACB0B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B5EC3-CD28-5FA9-3EC1-06CCB169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A12C7-4EA8-9CA3-402D-7CAD32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AAC60-64E7-46EB-C86E-5A82D23FB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BA083-920D-4A8C-CA50-56628789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43726-D4AE-40C6-FBE3-6965D94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5BEA8-AB44-BC22-C884-D59F6A0F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A1DC6F-81F7-E0F8-E7EC-AA3653E8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301FC-9DD4-6109-062F-57902541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15F88-DDF3-4D1F-101A-38F32968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64B63-F7C0-BE7E-2722-4DBAF8E1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16D50-CA1E-653B-35E5-054B241D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A48F8-03F1-0D3D-E97A-80C845A2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4E4A3-27E9-64A5-5B35-E5F79069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C13CE-C9A6-CC62-6494-77122C7A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FFE71-6E10-FC51-B50E-CCC8D62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B7EC1-A41A-9B27-3D7E-9E122AE1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2F276-3448-4450-3509-A5CB0703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3136B-F607-06A3-B9AF-D630AC65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BEDF2-3041-73C3-8B39-959550A7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0F9E1-8BD6-0FA8-AD4C-D12D8B8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8DD9-65FB-C61F-76D5-BC6C920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522AE-B189-0B1D-BFED-34ED0D46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537EA-938F-D351-1E8A-227FA00E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75820-4049-2463-3EBD-FFFD24E4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5583-2B74-F778-8B2B-8F8B19E5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050AD-A0CD-3A13-0C82-2E825AD3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90C0C-514F-3362-A72B-D00A3136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2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1302E-2563-B46A-C745-79889FE6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907A5-1378-9EE4-A677-1633D1CD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E8DE2-1FEE-F647-54F6-C2D54A10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3C7F90-E482-9294-B6E6-99D8853DC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C77E7E-0087-2CD2-0A1F-79815B5D6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6B62F-D4B1-029A-E493-79687563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B6070-850C-57EE-2FE0-DABBAD30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F0BAF1-421C-39BA-BD08-399DD4E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4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541FB-28A4-3077-A765-5B50F35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27239-34BD-1069-B1D1-622ECFC8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2C0D9-E8F8-086B-1B93-E04835CA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79D57-54E5-3613-8118-99EB6EC8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1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813B9D-9FE2-7488-5253-E0FEB4B3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74A2-2B27-15E1-76AF-1A547685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B1A4B-E59C-E3D7-FA3F-F5468D0D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4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BD44-D6F7-318F-D08C-FA01CCF6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8048E-DE0B-F6A7-B0BA-2E0B6D73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0C3F9-7EF4-21EF-A2D6-F25D884A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0866C-296B-DFC2-DF77-F39B5AEF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30BE2-B6EE-DB40-2DD5-00D34CD9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3ED8D-D989-A1C2-BD9F-D607DE48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8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5592-0410-31D9-30C1-024C6848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A69A14-DF45-DD12-14FA-1DE93C6BC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B0C87-8FB6-B778-3895-01262F21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30D66-67E9-E9B1-C1F8-965F47DB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DAAB0-3E9A-C0B7-49BD-963D9394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3A5AD-2C2F-9270-1F14-9B0CB2F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0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61059E-8622-91B3-57BE-5272DE6B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AF6D4-EEFC-C271-C8EC-9B58354F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78A5F-30C9-AD96-AE36-7AF78B0E9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2BAE-7321-4E39-9AFE-654C88762106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D97DA-79D2-08E1-A899-F9E00F2AB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C50C3-53A2-9D61-8EBC-ED2313DA0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29BF-791E-40E9-A5B9-6BEA0F432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CWearlab/DeepConvLSTM" TargetMode="External"/><Relationship Id="rId2" Type="http://schemas.openxmlformats.org/officeDocument/2006/relationships/hyperlink" Target="https://github.com/dspanah/Sensor-Based-Human-Activity-Recognition-DeepConvLSTM-Pyto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64C03-20E5-0C29-CE89-2CEDA5556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1300" b="1" i="0" u="none" strike="noStrike" baseline="0">
                <a:solidFill>
                  <a:srgbClr val="080808"/>
                </a:solidFill>
                <a:latin typeface="URWPalladioL-Bold"/>
              </a:rPr>
              <a:t>Francisco Javier Ordóñez * and Daniel Roggen</a:t>
            </a:r>
          </a:p>
          <a:p>
            <a:endParaRPr lang="en-US" altLang="zh-CN" sz="1300" b="1">
              <a:solidFill>
                <a:srgbClr val="080808"/>
              </a:solidFill>
              <a:latin typeface="URWPalladioL-Bold"/>
            </a:endParaRPr>
          </a:p>
          <a:p>
            <a:r>
              <a:rPr lang="en-US" altLang="zh-CN" sz="1300" b="0" i="0" u="none" strike="noStrike" baseline="0">
                <a:solidFill>
                  <a:srgbClr val="080808"/>
                </a:solidFill>
                <a:latin typeface="URWPalladioL-Roma"/>
              </a:rPr>
              <a:t>Received: 30 November 2015; Accepted: 12 January 2016; Published: 18 January 2016</a:t>
            </a:r>
            <a:endParaRPr lang="zh-CN" altLang="en-US" sz="130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ECCE77-935F-0C3B-20EA-CC25A8BD0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500" b="1" i="0" u="none" strike="noStrike" baseline="0">
                <a:solidFill>
                  <a:srgbClr val="080808"/>
                </a:solidFill>
                <a:latin typeface="URWPalladioL-Bold"/>
              </a:rPr>
              <a:t>Deep Convolutional and LSTM Recurrent</a:t>
            </a:r>
            <a:br>
              <a:rPr lang="en-US" altLang="zh-CN" sz="2500" b="1" i="0" u="none" strike="noStrike" baseline="0">
                <a:solidFill>
                  <a:srgbClr val="080808"/>
                </a:solidFill>
                <a:latin typeface="URWPalladioL-Bold"/>
              </a:rPr>
            </a:br>
            <a:r>
              <a:rPr lang="en-US" altLang="zh-CN" sz="2500" b="1" i="0" u="none" strike="noStrike" baseline="0">
                <a:solidFill>
                  <a:srgbClr val="080808"/>
                </a:solidFill>
                <a:latin typeface="URWPalladioL-Bold"/>
              </a:rPr>
              <a:t>Neural Networks for Multimodal Wearable</a:t>
            </a:r>
            <a:br>
              <a:rPr lang="en-US" altLang="zh-CN" sz="2500" b="1" i="0" u="none" strike="noStrike" baseline="0">
                <a:solidFill>
                  <a:srgbClr val="080808"/>
                </a:solidFill>
                <a:latin typeface="URWPalladioL-Bold"/>
              </a:rPr>
            </a:br>
            <a:r>
              <a:rPr lang="en-US" altLang="zh-CN" sz="2500" b="1" i="0" u="none" strike="noStrike" baseline="0">
                <a:solidFill>
                  <a:srgbClr val="080808"/>
                </a:solidFill>
                <a:latin typeface="URWPalladioL-Bold"/>
              </a:rPr>
              <a:t>Activity Recognition</a:t>
            </a:r>
            <a:br>
              <a:rPr lang="en-US" altLang="zh-CN" sz="2500" b="1" i="0" u="none" strike="noStrike" baseline="0">
                <a:solidFill>
                  <a:srgbClr val="080808"/>
                </a:solidFill>
                <a:latin typeface="URWPalladioL-Bold"/>
              </a:rPr>
            </a:br>
            <a:r>
              <a:rPr lang="en-US" altLang="zh-CN" sz="2500" i="0" u="none" strike="noStrike" baseline="0">
                <a:solidFill>
                  <a:srgbClr val="080808"/>
                </a:solidFill>
                <a:latin typeface="URWPalladioL-Bold"/>
              </a:rPr>
              <a:t>MDPI sensors</a:t>
            </a:r>
            <a:endParaRPr lang="zh-CN" altLang="en-US" sz="25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5B890-BE32-CBA9-9136-E8C86539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447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</a:t>
            </a:r>
            <a:r>
              <a:rPr lang="en-US" altLang="zh-CN" dirty="0"/>
              <a:t>2</a:t>
            </a:r>
            <a:r>
              <a:rPr lang="zh-CN" altLang="en-US" dirty="0"/>
              <a:t>（混淆矩阵）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F950C-5470-D2F7-1C4D-6724DF25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97949"/>
            <a:ext cx="12241763" cy="2383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EE89E9-194B-839B-1618-8AD590872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3503"/>
            <a:ext cx="12192000" cy="22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E8429C-A1A3-6461-8844-5775C0DC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实验结果</a:t>
            </a:r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（多模态取舍）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733D4D1A-90C7-A8A4-3758-8F6844D7E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463501"/>
            <a:ext cx="11496821" cy="19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2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DB9FD-0BE9-EA38-8CEF-74FF231C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实验跟进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D6090-4AA6-1D94-95DA-032A51BA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https://github.com/dspanah/Sensor-Based-Human-Activity-Recognition-DeepConvLSTM-Pytorch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https://github.com/STRCWearlab/DeepConvLSTM</a:t>
            </a:r>
            <a:endParaRPr lang="en-US" altLang="zh-CN" dirty="0"/>
          </a:p>
          <a:p>
            <a:r>
              <a:rPr lang="zh-CN" altLang="en-US" dirty="0"/>
              <a:t>正在完善</a:t>
            </a:r>
          </a:p>
        </p:txBody>
      </p:sp>
    </p:spTree>
    <p:extLst>
      <p:ext uri="{BB962C8B-B14F-4D97-AF65-F5344CB8AC3E}">
        <p14:creationId xmlns:p14="http://schemas.microsoft.com/office/powerpoint/2010/main" val="34329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4B5B22-9ECE-E35C-28A7-FC303509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背景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7C0C85E-7F17-2491-94DC-57E7B0DC8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44404"/>
            <a:ext cx="6780700" cy="49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B7D621-DD9A-2499-84E6-4D4F1F7C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动机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098ECF-FAA6-5246-EB79-586B211B007A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/>
              <a:t>提高识别精度并减少对工程特征的依赖，以解决日益复杂的识别问题。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67528D-674F-0FC6-16B0-24A78B4B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2" y="3385226"/>
            <a:ext cx="563958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51921D-C03F-DC45-BAD3-CB4767F6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前置知识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EFD84D-1AF2-047A-CA8C-08C73713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15632"/>
            <a:ext cx="6780700" cy="44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2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5C269E-15CC-ED37-447D-A2D4AB7C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DeepConvLSTM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B7826C4E-B072-FEBD-B7F0-83B901F7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12" y="242754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54834-B96E-A12F-F0E9-3AE8E5E6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24" y="199755"/>
            <a:ext cx="10515600" cy="1325563"/>
          </a:xfrm>
        </p:spPr>
        <p:txBody>
          <a:bodyPr/>
          <a:lstStyle/>
          <a:p>
            <a:r>
              <a:rPr lang="zh-CN" altLang="en-US" dirty="0"/>
              <a:t>模型与模型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AD8435-FFF8-5F14-ED7F-78B7273B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5" y="1255921"/>
            <a:ext cx="11841227" cy="37819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B57808-4183-1010-DF73-76BCFA57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46" y="4924155"/>
            <a:ext cx="218152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5F385C-796C-9E2B-FF63-9192CB1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14266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模型与模型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39A36A-2417-E09B-4BA4-5D1D1D4E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79" y="1070786"/>
            <a:ext cx="7584833" cy="49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85A3B-8CC4-BE39-E70D-4DA7752C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</a:rPr>
              <a:t>实验环境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EFD8514-7E8C-BB28-5014-B1C07AF3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975846"/>
            <a:ext cx="4849488" cy="220834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AC4CE-6A33-1084-0A2C-3F90F6B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配置 </a:t>
            </a:r>
            <a:r>
              <a:rPr lang="en-US" altLang="zh-CN" sz="2000">
                <a:solidFill>
                  <a:schemeClr val="bg1"/>
                </a:solidFill>
              </a:rPr>
              <a:t>1664</a:t>
            </a:r>
            <a:r>
              <a:rPr lang="zh-CN" altLang="en-US" sz="2000">
                <a:solidFill>
                  <a:schemeClr val="bg1"/>
                </a:solidFill>
              </a:rPr>
              <a:t>核 </a:t>
            </a:r>
            <a:r>
              <a:rPr lang="en-US" altLang="zh-CN" sz="2000">
                <a:solidFill>
                  <a:schemeClr val="bg1"/>
                </a:solidFill>
              </a:rPr>
              <a:t>4GB  GPU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数据集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迁移学习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D18B66-314B-B9DE-3AB1-0553472D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903108"/>
            <a:ext cx="4837061" cy="16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5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CEEEB2-2EBC-B2F3-6593-B9651CB9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/>
              <a:t>实验结果</a:t>
            </a:r>
            <a:r>
              <a:rPr lang="en-US" altLang="zh-CN" sz="5400"/>
              <a:t>1</a:t>
            </a:r>
            <a:r>
              <a:rPr lang="zh-CN" altLang="en-US" sz="5400"/>
              <a:t>（</a:t>
            </a:r>
            <a:r>
              <a:rPr lang="en-US" altLang="zh-CN" sz="5400"/>
              <a:t>F1</a:t>
            </a:r>
            <a:r>
              <a:rPr lang="zh-CN" altLang="en-US" sz="540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FC6D3-1270-0A02-9A3F-73E45675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/>
              <a:t>为什么这次只看</a:t>
            </a:r>
            <a:r>
              <a:rPr lang="en-US" altLang="zh-CN" sz="2000"/>
              <a:t>F1 score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E40318-B35C-90FE-A89F-6679A8F2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502198"/>
            <a:ext cx="4416894" cy="2266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6A0E32-1DD2-3A6A-5D86-EB26A367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68" y="3539862"/>
            <a:ext cx="7162525" cy="29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9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132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URWPalladioL-Bold</vt:lpstr>
      <vt:lpstr>URWPalladioL-Roma</vt:lpstr>
      <vt:lpstr>等线</vt:lpstr>
      <vt:lpstr>等线 Light</vt:lpstr>
      <vt:lpstr>Arial</vt:lpstr>
      <vt:lpstr>Calibri</vt:lpstr>
      <vt:lpstr>Office 主题​​</vt:lpstr>
      <vt:lpstr>Deep Convolutional and LSTM Recurrent Neural Networks for Multimodal Wearable Activity Recognition MDPI sensors</vt:lpstr>
      <vt:lpstr>背景</vt:lpstr>
      <vt:lpstr>动机</vt:lpstr>
      <vt:lpstr>前置知识</vt:lpstr>
      <vt:lpstr>DeepConvLSTM </vt:lpstr>
      <vt:lpstr>模型与模型</vt:lpstr>
      <vt:lpstr>模型与模型</vt:lpstr>
      <vt:lpstr>实验环境</vt:lpstr>
      <vt:lpstr>实验结果1（F1）</vt:lpstr>
      <vt:lpstr>实验结果2（混淆矩阵）</vt:lpstr>
      <vt:lpstr>实验结果3（多模态取舍）</vt:lpstr>
      <vt:lpstr>实验跟进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Convolutional and LSTM Recurrent Neural Networks for Multimodal Wearable Activity Recognition MDPI sensors</dc:title>
  <dc:creator>张 灵顿</dc:creator>
  <cp:lastModifiedBy>张 灵顿</cp:lastModifiedBy>
  <cp:revision>4</cp:revision>
  <dcterms:created xsi:type="dcterms:W3CDTF">2023-01-30T02:02:28Z</dcterms:created>
  <dcterms:modified xsi:type="dcterms:W3CDTF">2023-01-30T03:41:37Z</dcterms:modified>
</cp:coreProperties>
</file>