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E02-CF41-BD42-BA92-8DFACCAE5D1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4583-DD24-6244-B1FE-781804D9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Custom Events</a:t>
            </a:r>
            <a:endParaRPr lang="en-US" dirty="0"/>
          </a:p>
        </p:txBody>
      </p:sp>
      <p:pic>
        <p:nvPicPr>
          <p:cNvPr id="3" name="Picture 2" descr="Disk_Space_custom_event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1" y="1417638"/>
            <a:ext cx="8299509" cy="4479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k_Space_custom_event_search_pa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74" y="3892879"/>
            <a:ext cx="3248084" cy="1256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077742" y="4301605"/>
            <a:ext cx="1084626" cy="4264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Error Criteria</a:t>
            </a:r>
            <a:endParaRPr lang="en-US" dirty="0"/>
          </a:p>
        </p:txBody>
      </p:sp>
      <p:pic>
        <p:nvPicPr>
          <p:cNvPr id="3" name="Picture 2" descr="Disk_Space_policy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632"/>
            <a:ext cx="8229600" cy="5108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sk_Space_policy_error_criter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2" y="4338687"/>
            <a:ext cx="3517932" cy="177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 flipH="1">
            <a:off x="4319964" y="4737328"/>
            <a:ext cx="1084626" cy="4264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Warn Criteria</a:t>
            </a:r>
            <a:endParaRPr lang="en-US" dirty="0"/>
          </a:p>
        </p:txBody>
      </p:sp>
      <p:pic>
        <p:nvPicPr>
          <p:cNvPr id="4" name="Picture 3" descr="Disk_Space_policy_wa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3" y="1417638"/>
            <a:ext cx="8268998" cy="515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isk_Space_policy_warn_criter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8" y="4461278"/>
            <a:ext cx="3477826" cy="176838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H="1">
            <a:off x="4319964" y="4950554"/>
            <a:ext cx="1084626" cy="4264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Searching for Custom Events</vt:lpstr>
      <vt:lpstr>Policy Error Criteria</vt:lpstr>
      <vt:lpstr>Policy Warn Criteria</vt:lpstr>
    </vt:vector>
  </TitlesOfParts>
  <Company>AppDynamics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Custom Events</dc:title>
  <dc:creator>Derrek Young</dc:creator>
  <cp:lastModifiedBy>Derrek Young</cp:lastModifiedBy>
  <cp:revision>1</cp:revision>
  <dcterms:created xsi:type="dcterms:W3CDTF">2015-08-31T19:20:13Z</dcterms:created>
  <dcterms:modified xsi:type="dcterms:W3CDTF">2015-08-31T19:26:06Z</dcterms:modified>
</cp:coreProperties>
</file>