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FF"/>
    <a:srgbClr val="FFFF00"/>
    <a:srgbClr val="21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>
        <p:scale>
          <a:sx n="99" d="100"/>
          <a:sy n="99" d="100"/>
        </p:scale>
        <p:origin x="-1920" y="-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F1A49-5343-410B-89E8-F003A9BFD862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98796-AC44-466D-ABBD-F444FD38B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808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F1A49-5343-410B-89E8-F003A9BFD862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98796-AC44-466D-ABBD-F444FD38B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8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F1A49-5343-410B-89E8-F003A9BFD862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98796-AC44-466D-ABBD-F444FD38B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139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F1A49-5343-410B-89E8-F003A9BFD862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98796-AC44-466D-ABBD-F444FD38B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840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F1A49-5343-410B-89E8-F003A9BFD862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98796-AC44-466D-ABBD-F444FD38B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00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F1A49-5343-410B-89E8-F003A9BFD862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98796-AC44-466D-ABBD-F444FD38B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624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F1A49-5343-410B-89E8-F003A9BFD862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98796-AC44-466D-ABBD-F444FD38B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907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F1A49-5343-410B-89E8-F003A9BFD862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98796-AC44-466D-ABBD-F444FD38B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556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F1A49-5343-410B-89E8-F003A9BFD862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98796-AC44-466D-ABBD-F444FD38B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403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F1A49-5343-410B-89E8-F003A9BFD862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98796-AC44-466D-ABBD-F444FD38B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32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F1A49-5343-410B-89E8-F003A9BFD862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98796-AC44-466D-ABBD-F444FD38B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270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F1A49-5343-410B-89E8-F003A9BFD862}" type="datetimeFigureOut">
              <a:rPr lang="en-US" smtClean="0"/>
              <a:t>6/16/2019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98796-AC44-466D-ABBD-F444FD38BA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32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816AE3C-4B13-461C-BF55-AE1CDE99DE6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1212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university icon png">
            <a:extLst>
              <a:ext uri="{FF2B5EF4-FFF2-40B4-BE49-F238E27FC236}">
                <a16:creationId xmlns:a16="http://schemas.microsoft.com/office/drawing/2014/main" id="{55D94679-A61C-47C6-9F03-C3A531282C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2730" y="728158"/>
            <a:ext cx="228600" cy="228600"/>
          </a:xfrm>
          <a:prstGeom prst="rect">
            <a:avLst/>
          </a:prstGeom>
          <a:noFill/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Image result for work icon png">
            <a:extLst>
              <a:ext uri="{FF2B5EF4-FFF2-40B4-BE49-F238E27FC236}">
                <a16:creationId xmlns:a16="http://schemas.microsoft.com/office/drawing/2014/main" id="{6F643295-2041-4973-8817-C2493ED1A7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24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0103" y="728158"/>
            <a:ext cx="262626" cy="228600"/>
          </a:xfrm>
          <a:prstGeom prst="rect">
            <a:avLst/>
          </a:prstGeom>
          <a:noFill/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Image result for international icon png">
            <a:extLst>
              <a:ext uri="{FF2B5EF4-FFF2-40B4-BE49-F238E27FC236}">
                <a16:creationId xmlns:a16="http://schemas.microsoft.com/office/drawing/2014/main" id="{73901460-180E-4B69-B519-F3CA273F070D}"/>
              </a:ext>
            </a:extLst>
          </p:cNvPr>
          <p:cNvPicPr>
            <a:picLocks noChangeArrowheads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1502" y="728158"/>
            <a:ext cx="228600" cy="228600"/>
          </a:xfrm>
          <a:prstGeom prst="rect">
            <a:avLst/>
          </a:prstGeom>
          <a:noFill/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Image result for university icon png">
            <a:extLst>
              <a:ext uri="{FF2B5EF4-FFF2-40B4-BE49-F238E27FC236}">
                <a16:creationId xmlns:a16="http://schemas.microsoft.com/office/drawing/2014/main" id="{B06C3ECE-800D-4D4C-AB02-C51E256B1A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3365" y="1546814"/>
            <a:ext cx="457200" cy="457200"/>
          </a:xfrm>
          <a:prstGeom prst="rect">
            <a:avLst/>
          </a:prstGeom>
          <a:noFill/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Image result for work icon png">
            <a:extLst>
              <a:ext uri="{FF2B5EF4-FFF2-40B4-BE49-F238E27FC236}">
                <a16:creationId xmlns:a16="http://schemas.microsoft.com/office/drawing/2014/main" id="{D28C078E-BF7A-49C5-B2BD-317E8D0761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24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1564" y="1546814"/>
            <a:ext cx="525252" cy="457200"/>
          </a:xfrm>
          <a:prstGeom prst="rect">
            <a:avLst/>
          </a:prstGeom>
          <a:noFill/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Image result for international icon png">
            <a:extLst>
              <a:ext uri="{FF2B5EF4-FFF2-40B4-BE49-F238E27FC236}">
                <a16:creationId xmlns:a16="http://schemas.microsoft.com/office/drawing/2014/main" id="{C3C050CD-3E68-4AF3-B8E8-11495CD32948}"/>
              </a:ext>
            </a:extLst>
          </p:cNvPr>
          <p:cNvPicPr>
            <a:picLocks noChangeArrowheads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0334" y="1561462"/>
            <a:ext cx="457200" cy="457200"/>
          </a:xfrm>
          <a:prstGeom prst="rect">
            <a:avLst/>
          </a:prstGeom>
          <a:noFill/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0353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university icon png">
            <a:extLst>
              <a:ext uri="{FF2B5EF4-FFF2-40B4-BE49-F238E27FC236}">
                <a16:creationId xmlns:a16="http://schemas.microsoft.com/office/drawing/2014/main" id="{55D94679-A61C-47C6-9F03-C3A531282C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2730" y="728158"/>
            <a:ext cx="228600" cy="228600"/>
          </a:xfrm>
          <a:prstGeom prst="rect">
            <a:avLst/>
          </a:prstGeom>
          <a:noFill/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Image result for work icon png">
            <a:extLst>
              <a:ext uri="{FF2B5EF4-FFF2-40B4-BE49-F238E27FC236}">
                <a16:creationId xmlns:a16="http://schemas.microsoft.com/office/drawing/2014/main" id="{6F643295-2041-4973-8817-C2493ED1A7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24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0103" y="728158"/>
            <a:ext cx="262626" cy="228600"/>
          </a:xfrm>
          <a:prstGeom prst="rect">
            <a:avLst/>
          </a:prstGeom>
          <a:noFill/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Image result for international icon png">
            <a:extLst>
              <a:ext uri="{FF2B5EF4-FFF2-40B4-BE49-F238E27FC236}">
                <a16:creationId xmlns:a16="http://schemas.microsoft.com/office/drawing/2014/main" id="{73901460-180E-4B69-B519-F3CA273F070D}"/>
              </a:ext>
            </a:extLst>
          </p:cNvPr>
          <p:cNvPicPr>
            <a:picLocks noChangeArrowheads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1502" y="728158"/>
            <a:ext cx="228600" cy="228600"/>
          </a:xfrm>
          <a:prstGeom prst="rect">
            <a:avLst/>
          </a:prstGeom>
          <a:noFill/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Image result for university icon png">
            <a:extLst>
              <a:ext uri="{FF2B5EF4-FFF2-40B4-BE49-F238E27FC236}">
                <a16:creationId xmlns:a16="http://schemas.microsoft.com/office/drawing/2014/main" id="{B06C3ECE-800D-4D4C-AB02-C51E256B1A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3365" y="1546814"/>
            <a:ext cx="457200" cy="457200"/>
          </a:xfrm>
          <a:prstGeom prst="rect">
            <a:avLst/>
          </a:prstGeom>
          <a:noFill/>
          <a:effectLst>
            <a:glow rad="12700">
              <a:schemeClr val="accent1">
                <a:satMod val="175000"/>
                <a:alpha val="40000"/>
              </a:schemeClr>
            </a:glow>
            <a:outerShdw blurRad="63500" sx="102000" sy="102000" algn="ctr" rotWithShape="0">
              <a:schemeClr val="accent1">
                <a:lumMod val="60000"/>
                <a:lumOff val="40000"/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Image result for work icon png">
            <a:extLst>
              <a:ext uri="{FF2B5EF4-FFF2-40B4-BE49-F238E27FC236}">
                <a16:creationId xmlns:a16="http://schemas.microsoft.com/office/drawing/2014/main" id="{D28C078E-BF7A-49C5-B2BD-317E8D0761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24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1564" y="1546814"/>
            <a:ext cx="525252" cy="457200"/>
          </a:xfrm>
          <a:prstGeom prst="rect">
            <a:avLst/>
          </a:prstGeom>
          <a:noFill/>
          <a:effectLst>
            <a:glow rad="12700">
              <a:schemeClr val="accent4">
                <a:alpha val="40000"/>
              </a:schemeClr>
            </a:glow>
            <a:outerShdw blurRad="63500" sx="102000" sy="102000" algn="ctr" rotWithShape="0">
              <a:schemeClr val="accent4"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Image result for international icon png">
            <a:extLst>
              <a:ext uri="{FF2B5EF4-FFF2-40B4-BE49-F238E27FC236}">
                <a16:creationId xmlns:a16="http://schemas.microsoft.com/office/drawing/2014/main" id="{C3C050CD-3E68-4AF3-B8E8-11495CD32948}"/>
              </a:ext>
            </a:extLst>
          </p:cNvPr>
          <p:cNvPicPr>
            <a:picLocks noChangeArrowheads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0334" y="1561462"/>
            <a:ext cx="457200" cy="457200"/>
          </a:xfrm>
          <a:prstGeom prst="rect">
            <a:avLst/>
          </a:prstGeom>
          <a:noFill/>
          <a:effectLst>
            <a:glow rad="12700">
              <a:schemeClr val="accent6">
                <a:alpha val="40000"/>
              </a:schemeClr>
            </a:glow>
            <a:outerShdw blurRad="50800" sx="102000" sy="102000" algn="ctr" rotWithShape="0">
              <a:schemeClr val="accent6">
                <a:alpha val="7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2356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D78A5FCB-0411-4888-8EA6-A466DE3B189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1212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280118B-3269-41D3-903A-6CC971D1FF7B}"/>
              </a:ext>
            </a:extLst>
          </p:cNvPr>
          <p:cNvSpPr/>
          <p:nvPr/>
        </p:nvSpPr>
        <p:spPr>
          <a:xfrm>
            <a:off x="828500" y="5181499"/>
            <a:ext cx="11538201" cy="97084"/>
          </a:xfrm>
          <a:prstGeom prst="roundRect">
            <a:avLst>
              <a:gd name="adj" fmla="val 50000"/>
            </a:avLst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DF11337-A115-4ABF-85AF-01E3FAAEC3E8}"/>
              </a:ext>
            </a:extLst>
          </p:cNvPr>
          <p:cNvSpPr/>
          <p:nvPr/>
        </p:nvSpPr>
        <p:spPr>
          <a:xfrm>
            <a:off x="468588" y="1755061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4" descr="Image result for work icon png">
            <a:extLst>
              <a:ext uri="{FF2B5EF4-FFF2-40B4-BE49-F238E27FC236}">
                <a16:creationId xmlns:a16="http://schemas.microsoft.com/office/drawing/2014/main" id="{6F643295-2041-4973-8817-C2493ED1A7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4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875" y="1863499"/>
            <a:ext cx="262626" cy="228600"/>
          </a:xfrm>
          <a:prstGeom prst="rect">
            <a:avLst/>
          </a:prstGeom>
          <a:noFill/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3410141D-0E74-4F57-A7A8-747202DA43A2}"/>
              </a:ext>
            </a:extLst>
          </p:cNvPr>
          <p:cNvSpPr/>
          <p:nvPr/>
        </p:nvSpPr>
        <p:spPr>
          <a:xfrm>
            <a:off x="1209417" y="5003101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4" descr="Image result for work icon png">
            <a:extLst>
              <a:ext uri="{FF2B5EF4-FFF2-40B4-BE49-F238E27FC236}">
                <a16:creationId xmlns:a16="http://schemas.microsoft.com/office/drawing/2014/main" id="{95996FC9-8FC0-4588-B360-F92C9A8E0D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4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704" y="5111539"/>
            <a:ext cx="262626" cy="228600"/>
          </a:xfrm>
          <a:prstGeom prst="rect">
            <a:avLst/>
          </a:prstGeom>
          <a:noFill/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2F80A9FD-F1C3-4A6D-87C8-C5D8960C27E3}"/>
              </a:ext>
            </a:extLst>
          </p:cNvPr>
          <p:cNvSpPr/>
          <p:nvPr/>
        </p:nvSpPr>
        <p:spPr>
          <a:xfrm>
            <a:off x="9201603" y="5002523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4" descr="Image result for work icon png">
            <a:extLst>
              <a:ext uri="{FF2B5EF4-FFF2-40B4-BE49-F238E27FC236}">
                <a16:creationId xmlns:a16="http://schemas.microsoft.com/office/drawing/2014/main" id="{2C93F98A-FC86-4803-94C2-67D502E18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4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8890" y="5110961"/>
            <a:ext cx="262626" cy="228600"/>
          </a:xfrm>
          <a:prstGeom prst="rect">
            <a:avLst/>
          </a:prstGeom>
          <a:noFill/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0829DF6F-D8C4-4E2F-A04C-008383CB91B7}"/>
              </a:ext>
            </a:extLst>
          </p:cNvPr>
          <p:cNvSpPr/>
          <p:nvPr/>
        </p:nvSpPr>
        <p:spPr>
          <a:xfrm>
            <a:off x="6909671" y="5002523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4" descr="Image result for work icon png">
            <a:extLst>
              <a:ext uri="{FF2B5EF4-FFF2-40B4-BE49-F238E27FC236}">
                <a16:creationId xmlns:a16="http://schemas.microsoft.com/office/drawing/2014/main" id="{E9CBD2BA-CEAE-42AB-9339-1A23BCEDB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4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6958" y="5110961"/>
            <a:ext cx="262626" cy="228600"/>
          </a:xfrm>
          <a:prstGeom prst="rect">
            <a:avLst/>
          </a:prstGeom>
          <a:noFill/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B525879D-400C-4B5E-87B4-CC0B6904E75A}"/>
              </a:ext>
            </a:extLst>
          </p:cNvPr>
          <p:cNvSpPr/>
          <p:nvPr/>
        </p:nvSpPr>
        <p:spPr>
          <a:xfrm>
            <a:off x="4631364" y="5003101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4" descr="Image result for work icon png">
            <a:extLst>
              <a:ext uri="{FF2B5EF4-FFF2-40B4-BE49-F238E27FC236}">
                <a16:creationId xmlns:a16="http://schemas.microsoft.com/office/drawing/2014/main" id="{ECBC8183-52C6-45E1-AA8D-0B6DB4DB0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4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8651" y="5111539"/>
            <a:ext cx="262626" cy="228600"/>
          </a:xfrm>
          <a:prstGeom prst="rect">
            <a:avLst/>
          </a:prstGeom>
          <a:noFill/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350E409B-A1C5-42CD-A88C-09E57438EE3D}"/>
              </a:ext>
            </a:extLst>
          </p:cNvPr>
          <p:cNvSpPr/>
          <p:nvPr/>
        </p:nvSpPr>
        <p:spPr>
          <a:xfrm>
            <a:off x="3465037" y="5003101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4" descr="Image result for work icon png">
            <a:extLst>
              <a:ext uri="{FF2B5EF4-FFF2-40B4-BE49-F238E27FC236}">
                <a16:creationId xmlns:a16="http://schemas.microsoft.com/office/drawing/2014/main" id="{6B6B5D5C-E5D4-4C6C-AA0A-C9D1DC054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24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324" y="5111539"/>
            <a:ext cx="262626" cy="228600"/>
          </a:xfrm>
          <a:prstGeom prst="rect">
            <a:avLst/>
          </a:prstGeom>
          <a:noFill/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339ED72-F534-41FF-B8AD-277AEB4C3E63}"/>
              </a:ext>
            </a:extLst>
          </p:cNvPr>
          <p:cNvSpPr txBox="1"/>
          <p:nvPr/>
        </p:nvSpPr>
        <p:spPr>
          <a:xfrm>
            <a:off x="1122743" y="425987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</a:rPr>
              <a:t>2008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161419F-BF50-415E-8416-8F3CD71D5B35}"/>
              </a:ext>
            </a:extLst>
          </p:cNvPr>
          <p:cNvSpPr txBox="1"/>
          <p:nvPr/>
        </p:nvSpPr>
        <p:spPr>
          <a:xfrm>
            <a:off x="2261620" y="426113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</a:rPr>
              <a:t>2009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963DD6-0C93-4471-8009-5D4B4747B461}"/>
              </a:ext>
            </a:extLst>
          </p:cNvPr>
          <p:cNvSpPr txBox="1"/>
          <p:nvPr/>
        </p:nvSpPr>
        <p:spPr>
          <a:xfrm>
            <a:off x="3400497" y="425328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</a:rPr>
              <a:t>2010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C2D7815-5C5A-4933-B080-9FE19C8E398E}"/>
              </a:ext>
            </a:extLst>
          </p:cNvPr>
          <p:cNvSpPr txBox="1"/>
          <p:nvPr/>
        </p:nvSpPr>
        <p:spPr>
          <a:xfrm>
            <a:off x="4539374" y="425328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</a:rPr>
              <a:t>2011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3FB5232-D5B2-43A9-A883-147730979FAC}"/>
              </a:ext>
            </a:extLst>
          </p:cNvPr>
          <p:cNvSpPr txBox="1"/>
          <p:nvPr/>
        </p:nvSpPr>
        <p:spPr>
          <a:xfrm>
            <a:off x="5678251" y="426113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</a:rPr>
              <a:t>2012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C6DEAE6-2F19-4100-8E8F-F0CECB573EBE}"/>
              </a:ext>
            </a:extLst>
          </p:cNvPr>
          <p:cNvSpPr txBox="1"/>
          <p:nvPr/>
        </p:nvSpPr>
        <p:spPr>
          <a:xfrm>
            <a:off x="6817128" y="425328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</a:rPr>
              <a:t>2013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C851B5D-6310-4C8F-A713-FE54E32D3D88}"/>
              </a:ext>
            </a:extLst>
          </p:cNvPr>
          <p:cNvSpPr txBox="1"/>
          <p:nvPr/>
        </p:nvSpPr>
        <p:spPr>
          <a:xfrm>
            <a:off x="7956005" y="4262865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</a:rPr>
              <a:t>2014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2579DDF-F7AF-425D-A63D-D3BF7B9CA8F5}"/>
              </a:ext>
            </a:extLst>
          </p:cNvPr>
          <p:cNvSpPr txBox="1"/>
          <p:nvPr/>
        </p:nvSpPr>
        <p:spPr>
          <a:xfrm>
            <a:off x="9094882" y="426113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</a:rPr>
              <a:t>2015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726000D-10C7-4147-AF61-859318B6BFD0}"/>
              </a:ext>
            </a:extLst>
          </p:cNvPr>
          <p:cNvSpPr txBox="1"/>
          <p:nvPr/>
        </p:nvSpPr>
        <p:spPr>
          <a:xfrm>
            <a:off x="10233759" y="425328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33CCFF"/>
                </a:solidFill>
              </a:rPr>
              <a:t>2016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41B2EF-0C91-4ABD-A6BA-7E38D88AE1BE}"/>
              </a:ext>
            </a:extLst>
          </p:cNvPr>
          <p:cNvSpPr txBox="1"/>
          <p:nvPr/>
        </p:nvSpPr>
        <p:spPr>
          <a:xfrm>
            <a:off x="1306704" y="1343891"/>
            <a:ext cx="5872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Have a horizontal scroll to allow for zoom in on the timeline?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37E8457E-494F-4019-9497-7860A3F5F23A}"/>
              </a:ext>
            </a:extLst>
          </p:cNvPr>
          <p:cNvSpPr/>
          <p:nvPr/>
        </p:nvSpPr>
        <p:spPr>
          <a:xfrm>
            <a:off x="799929" y="5783175"/>
            <a:ext cx="11566771" cy="97325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5F3B94C-8167-4D19-A345-DAA63CD2F301}"/>
              </a:ext>
            </a:extLst>
          </p:cNvPr>
          <p:cNvSpPr/>
          <p:nvPr/>
        </p:nvSpPr>
        <p:spPr>
          <a:xfrm>
            <a:off x="4648377" y="5607416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university icon png">
            <a:extLst>
              <a:ext uri="{FF2B5EF4-FFF2-40B4-BE49-F238E27FC236}">
                <a16:creationId xmlns:a16="http://schemas.microsoft.com/office/drawing/2014/main" id="{55D94679-A61C-47C6-9F03-C3A531282C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677" y="5719226"/>
            <a:ext cx="228600" cy="228600"/>
          </a:xfrm>
          <a:prstGeom prst="rect">
            <a:avLst/>
          </a:prstGeom>
          <a:noFill/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Oval 32">
            <a:extLst>
              <a:ext uri="{FF2B5EF4-FFF2-40B4-BE49-F238E27FC236}">
                <a16:creationId xmlns:a16="http://schemas.microsoft.com/office/drawing/2014/main" id="{22F5C8E4-236F-4AD1-93E3-ECEE3751A54B}"/>
              </a:ext>
            </a:extLst>
          </p:cNvPr>
          <p:cNvSpPr/>
          <p:nvPr/>
        </p:nvSpPr>
        <p:spPr>
          <a:xfrm>
            <a:off x="11667436" y="5607416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2" descr="Image result for university icon png">
            <a:extLst>
              <a:ext uri="{FF2B5EF4-FFF2-40B4-BE49-F238E27FC236}">
                <a16:creationId xmlns:a16="http://schemas.microsoft.com/office/drawing/2014/main" id="{0A26138E-E9F3-4BDC-9142-4621F54FD4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1736" y="5719226"/>
            <a:ext cx="228600" cy="228600"/>
          </a:xfrm>
          <a:prstGeom prst="rect">
            <a:avLst/>
          </a:prstGeom>
          <a:noFill/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Oval 36">
            <a:extLst>
              <a:ext uri="{FF2B5EF4-FFF2-40B4-BE49-F238E27FC236}">
                <a16:creationId xmlns:a16="http://schemas.microsoft.com/office/drawing/2014/main" id="{F6A86B4D-9013-443F-B1DE-D1DA58A9D201}"/>
              </a:ext>
            </a:extLst>
          </p:cNvPr>
          <p:cNvSpPr/>
          <p:nvPr/>
        </p:nvSpPr>
        <p:spPr>
          <a:xfrm>
            <a:off x="451575" y="2430734"/>
            <a:ext cx="457200" cy="457200"/>
          </a:xfrm>
          <a:prstGeom prst="ellipse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2" descr="Image result for university icon png">
            <a:extLst>
              <a:ext uri="{FF2B5EF4-FFF2-40B4-BE49-F238E27FC236}">
                <a16:creationId xmlns:a16="http://schemas.microsoft.com/office/drawing/2014/main" id="{33A53FAB-B297-4026-A088-523EF04505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875" y="2542544"/>
            <a:ext cx="228600" cy="228600"/>
          </a:xfrm>
          <a:prstGeom prst="rect">
            <a:avLst/>
          </a:prstGeom>
          <a:noFill/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Oval 38">
            <a:extLst>
              <a:ext uri="{FF2B5EF4-FFF2-40B4-BE49-F238E27FC236}">
                <a16:creationId xmlns:a16="http://schemas.microsoft.com/office/drawing/2014/main" id="{189EEBB0-5D93-49A2-813C-DFB770A16D7D}"/>
              </a:ext>
            </a:extLst>
          </p:cNvPr>
          <p:cNvSpPr/>
          <p:nvPr/>
        </p:nvSpPr>
        <p:spPr>
          <a:xfrm>
            <a:off x="451575" y="3106951"/>
            <a:ext cx="457200" cy="457200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Image result for international icon png">
            <a:extLst>
              <a:ext uri="{FF2B5EF4-FFF2-40B4-BE49-F238E27FC236}">
                <a16:creationId xmlns:a16="http://schemas.microsoft.com/office/drawing/2014/main" id="{73901460-180E-4B69-B519-F3CA273F070D}"/>
              </a:ext>
            </a:extLst>
          </p:cNvPr>
          <p:cNvPicPr>
            <a:picLocks noChangeArrowheads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562" y="3221251"/>
            <a:ext cx="228600" cy="228600"/>
          </a:xfrm>
          <a:prstGeom prst="rect">
            <a:avLst/>
          </a:prstGeom>
          <a:noFill/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6007B2BD-DA76-47CB-98E5-06D753786522}"/>
              </a:ext>
            </a:extLst>
          </p:cNvPr>
          <p:cNvSpPr/>
          <p:nvPr/>
        </p:nvSpPr>
        <p:spPr>
          <a:xfrm>
            <a:off x="794475" y="6385295"/>
            <a:ext cx="11566771" cy="97325"/>
          </a:xfrm>
          <a:prstGeom prst="roundRect">
            <a:avLst>
              <a:gd name="adj" fmla="val 5000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25D493E-870E-4512-9595-D995C3616CDB}"/>
              </a:ext>
            </a:extLst>
          </p:cNvPr>
          <p:cNvSpPr/>
          <p:nvPr/>
        </p:nvSpPr>
        <p:spPr>
          <a:xfrm>
            <a:off x="7505479" y="6202050"/>
            <a:ext cx="457200" cy="457200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3" name="Picture 42" descr="Image result for international icon png">
            <a:extLst>
              <a:ext uri="{FF2B5EF4-FFF2-40B4-BE49-F238E27FC236}">
                <a16:creationId xmlns:a16="http://schemas.microsoft.com/office/drawing/2014/main" id="{784E1C1C-B40A-48F1-9ECB-F1AED9B43904}"/>
              </a:ext>
            </a:extLst>
          </p:cNvPr>
          <p:cNvPicPr>
            <a:picLocks noChangeArrowheads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1466" y="6316350"/>
            <a:ext cx="228600" cy="228600"/>
          </a:xfrm>
          <a:prstGeom prst="rect">
            <a:avLst/>
          </a:prstGeom>
          <a:noFill/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Oval 43">
            <a:extLst>
              <a:ext uri="{FF2B5EF4-FFF2-40B4-BE49-F238E27FC236}">
                <a16:creationId xmlns:a16="http://schemas.microsoft.com/office/drawing/2014/main" id="{8C5C7E4A-9089-4C85-BE28-219F6441C1B2}"/>
              </a:ext>
            </a:extLst>
          </p:cNvPr>
          <p:cNvSpPr/>
          <p:nvPr/>
        </p:nvSpPr>
        <p:spPr>
          <a:xfrm>
            <a:off x="10904537" y="6202050"/>
            <a:ext cx="457200" cy="457200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 descr="Image result for international icon png">
            <a:extLst>
              <a:ext uri="{FF2B5EF4-FFF2-40B4-BE49-F238E27FC236}">
                <a16:creationId xmlns:a16="http://schemas.microsoft.com/office/drawing/2014/main" id="{E91823A3-83AE-4447-A3DC-F7258FBC679C}"/>
              </a:ext>
            </a:extLst>
          </p:cNvPr>
          <p:cNvPicPr>
            <a:picLocks noChangeArrowheads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0524" y="6316350"/>
            <a:ext cx="228600" cy="228600"/>
          </a:xfrm>
          <a:prstGeom prst="rect">
            <a:avLst/>
          </a:prstGeom>
          <a:noFill/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Oval 45">
            <a:extLst>
              <a:ext uri="{FF2B5EF4-FFF2-40B4-BE49-F238E27FC236}">
                <a16:creationId xmlns:a16="http://schemas.microsoft.com/office/drawing/2014/main" id="{6F80EFC9-2DD8-4D2C-B45E-178A63DEF02F}"/>
              </a:ext>
            </a:extLst>
          </p:cNvPr>
          <p:cNvSpPr/>
          <p:nvPr/>
        </p:nvSpPr>
        <p:spPr>
          <a:xfrm>
            <a:off x="12213190" y="6202050"/>
            <a:ext cx="457200" cy="457200"/>
          </a:xfrm>
          <a:prstGeom prst="ellipse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Picture 46" descr="Image result for international icon png">
            <a:extLst>
              <a:ext uri="{FF2B5EF4-FFF2-40B4-BE49-F238E27FC236}">
                <a16:creationId xmlns:a16="http://schemas.microsoft.com/office/drawing/2014/main" id="{33315545-9BF3-4808-B4EB-43322E33CD0F}"/>
              </a:ext>
            </a:extLst>
          </p:cNvPr>
          <p:cNvPicPr>
            <a:picLocks noChangeArrowheads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9177" y="6316350"/>
            <a:ext cx="228600" cy="228600"/>
          </a:xfrm>
          <a:prstGeom prst="rect">
            <a:avLst/>
          </a:prstGeom>
          <a:noFill/>
          <a:effectLst>
            <a:outerShdw blurRad="63500" sx="102000" sy="102000" algn="ctr" rotWithShape="0">
              <a:schemeClr val="bg1">
                <a:alpha val="4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6638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7030A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7030A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308</TotalTime>
  <Words>22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Meyers</dc:creator>
  <cp:lastModifiedBy>Nick Meyers</cp:lastModifiedBy>
  <cp:revision>11</cp:revision>
  <dcterms:created xsi:type="dcterms:W3CDTF">2019-06-09T02:18:28Z</dcterms:created>
  <dcterms:modified xsi:type="dcterms:W3CDTF">2019-06-16T22:15:49Z</dcterms:modified>
</cp:coreProperties>
</file>