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0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21" d="100"/>
          <a:sy n="121" d="100"/>
        </p:scale>
        <p:origin x="-178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5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1A49-5343-410B-89E8-F003A9BFD862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16AE3C-4B13-461C-BF55-AE1CDE99DE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niversity icon png">
            <a:extLst>
              <a:ext uri="{FF2B5EF4-FFF2-40B4-BE49-F238E27FC236}">
                <a16:creationId xmlns:a16="http://schemas.microsoft.com/office/drawing/2014/main" id="{55D94679-A61C-47C6-9F03-C3A53128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30" y="728158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work icon png">
            <a:extLst>
              <a:ext uri="{FF2B5EF4-FFF2-40B4-BE49-F238E27FC236}">
                <a16:creationId xmlns:a16="http://schemas.microsoft.com/office/drawing/2014/main" id="{6F643295-2041-4973-8817-C2493ED1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03" y="728158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international icon png">
            <a:extLst>
              <a:ext uri="{FF2B5EF4-FFF2-40B4-BE49-F238E27FC236}">
                <a16:creationId xmlns:a16="http://schemas.microsoft.com/office/drawing/2014/main" id="{73901460-180E-4B69-B519-F3CA273F070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02" y="728158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university icon png">
            <a:extLst>
              <a:ext uri="{FF2B5EF4-FFF2-40B4-BE49-F238E27FC236}">
                <a16:creationId xmlns:a16="http://schemas.microsoft.com/office/drawing/2014/main" id="{B06C3ECE-800D-4D4C-AB02-C51E256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65" y="1546814"/>
            <a:ext cx="457200" cy="4572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work icon png">
            <a:extLst>
              <a:ext uri="{FF2B5EF4-FFF2-40B4-BE49-F238E27FC236}">
                <a16:creationId xmlns:a16="http://schemas.microsoft.com/office/drawing/2014/main" id="{D28C078E-BF7A-49C5-B2BD-317E8D07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64" y="1546814"/>
            <a:ext cx="525252" cy="4572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international icon png">
            <a:extLst>
              <a:ext uri="{FF2B5EF4-FFF2-40B4-BE49-F238E27FC236}">
                <a16:creationId xmlns:a16="http://schemas.microsoft.com/office/drawing/2014/main" id="{C3C050CD-3E68-4AF3-B8E8-11495CD3294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334" y="1561462"/>
            <a:ext cx="457200" cy="4572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78A5FCB-0411-4888-8EA6-A466DE3B18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80118B-3269-41D3-903A-6CC971D1FF7B}"/>
              </a:ext>
            </a:extLst>
          </p:cNvPr>
          <p:cNvSpPr/>
          <p:nvPr/>
        </p:nvSpPr>
        <p:spPr>
          <a:xfrm>
            <a:off x="828500" y="5181499"/>
            <a:ext cx="11538201" cy="9708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F11337-A115-4ABF-85AF-01E3FAAEC3E8}"/>
              </a:ext>
            </a:extLst>
          </p:cNvPr>
          <p:cNvSpPr/>
          <p:nvPr/>
        </p:nvSpPr>
        <p:spPr>
          <a:xfrm>
            <a:off x="468588" y="175506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Image result for work icon png">
            <a:extLst>
              <a:ext uri="{FF2B5EF4-FFF2-40B4-BE49-F238E27FC236}">
                <a16:creationId xmlns:a16="http://schemas.microsoft.com/office/drawing/2014/main" id="{6F643295-2041-4973-8817-C2493ED1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5" y="186349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410141D-0E74-4F57-A7A8-747202DA43A2}"/>
              </a:ext>
            </a:extLst>
          </p:cNvPr>
          <p:cNvSpPr/>
          <p:nvPr/>
        </p:nvSpPr>
        <p:spPr>
          <a:xfrm>
            <a:off x="1209417" y="50031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Image result for work icon png">
            <a:extLst>
              <a:ext uri="{FF2B5EF4-FFF2-40B4-BE49-F238E27FC236}">
                <a16:creationId xmlns:a16="http://schemas.microsoft.com/office/drawing/2014/main" id="{95996FC9-8FC0-4588-B360-F92C9A8E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04" y="511153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F80A9FD-F1C3-4A6D-87C8-C5D8960C27E3}"/>
              </a:ext>
            </a:extLst>
          </p:cNvPr>
          <p:cNvSpPr/>
          <p:nvPr/>
        </p:nvSpPr>
        <p:spPr>
          <a:xfrm>
            <a:off x="9201603" y="500252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Image result for work icon png">
            <a:extLst>
              <a:ext uri="{FF2B5EF4-FFF2-40B4-BE49-F238E27FC236}">
                <a16:creationId xmlns:a16="http://schemas.microsoft.com/office/drawing/2014/main" id="{2C93F98A-FC86-4803-94C2-67D502E1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90" y="5110961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829DF6F-D8C4-4E2F-A04C-008383CB91B7}"/>
              </a:ext>
            </a:extLst>
          </p:cNvPr>
          <p:cNvSpPr/>
          <p:nvPr/>
        </p:nvSpPr>
        <p:spPr>
          <a:xfrm>
            <a:off x="6909671" y="500252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Image result for work icon png">
            <a:extLst>
              <a:ext uri="{FF2B5EF4-FFF2-40B4-BE49-F238E27FC236}">
                <a16:creationId xmlns:a16="http://schemas.microsoft.com/office/drawing/2014/main" id="{E9CBD2BA-CEAE-42AB-9339-1A23BCED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58" y="5110961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525879D-400C-4B5E-87B4-CC0B6904E75A}"/>
              </a:ext>
            </a:extLst>
          </p:cNvPr>
          <p:cNvSpPr/>
          <p:nvPr/>
        </p:nvSpPr>
        <p:spPr>
          <a:xfrm>
            <a:off x="4631364" y="50031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Image result for work icon png">
            <a:extLst>
              <a:ext uri="{FF2B5EF4-FFF2-40B4-BE49-F238E27FC236}">
                <a16:creationId xmlns:a16="http://schemas.microsoft.com/office/drawing/2014/main" id="{ECBC8183-52C6-45E1-AA8D-0B6DB4DB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651" y="511153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50E409B-A1C5-42CD-A88C-09E57438EE3D}"/>
              </a:ext>
            </a:extLst>
          </p:cNvPr>
          <p:cNvSpPr/>
          <p:nvPr/>
        </p:nvSpPr>
        <p:spPr>
          <a:xfrm>
            <a:off x="3465037" y="50031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Image result for work icon png">
            <a:extLst>
              <a:ext uri="{FF2B5EF4-FFF2-40B4-BE49-F238E27FC236}">
                <a16:creationId xmlns:a16="http://schemas.microsoft.com/office/drawing/2014/main" id="{6B6B5D5C-E5D4-4C6C-AA0A-C9D1DC05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24" y="511153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ED72-F534-41FF-B8AD-277AEB4C3E63}"/>
              </a:ext>
            </a:extLst>
          </p:cNvPr>
          <p:cNvSpPr txBox="1"/>
          <p:nvPr/>
        </p:nvSpPr>
        <p:spPr>
          <a:xfrm>
            <a:off x="1122743" y="42598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1419F-BF50-415E-8416-8F3CD71D5B35}"/>
              </a:ext>
            </a:extLst>
          </p:cNvPr>
          <p:cNvSpPr txBox="1"/>
          <p:nvPr/>
        </p:nvSpPr>
        <p:spPr>
          <a:xfrm>
            <a:off x="2261620" y="4261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63DD6-0C93-4471-8009-5D4B4747B461}"/>
              </a:ext>
            </a:extLst>
          </p:cNvPr>
          <p:cNvSpPr txBox="1"/>
          <p:nvPr/>
        </p:nvSpPr>
        <p:spPr>
          <a:xfrm>
            <a:off x="3400497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2D7815-5C5A-4933-B080-9FE19C8E398E}"/>
              </a:ext>
            </a:extLst>
          </p:cNvPr>
          <p:cNvSpPr txBox="1"/>
          <p:nvPr/>
        </p:nvSpPr>
        <p:spPr>
          <a:xfrm>
            <a:off x="4539374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FB5232-D5B2-43A9-A883-147730979FAC}"/>
              </a:ext>
            </a:extLst>
          </p:cNvPr>
          <p:cNvSpPr txBox="1"/>
          <p:nvPr/>
        </p:nvSpPr>
        <p:spPr>
          <a:xfrm>
            <a:off x="5678251" y="4261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6DEAE6-2F19-4100-8E8F-F0CECB573EBE}"/>
              </a:ext>
            </a:extLst>
          </p:cNvPr>
          <p:cNvSpPr txBox="1"/>
          <p:nvPr/>
        </p:nvSpPr>
        <p:spPr>
          <a:xfrm>
            <a:off x="6817128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51B5D-6310-4C8F-A713-FE54E32D3D88}"/>
              </a:ext>
            </a:extLst>
          </p:cNvPr>
          <p:cNvSpPr txBox="1"/>
          <p:nvPr/>
        </p:nvSpPr>
        <p:spPr>
          <a:xfrm>
            <a:off x="7956005" y="42628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79DDF-F7AF-425D-A63D-D3BF7B9CA8F5}"/>
              </a:ext>
            </a:extLst>
          </p:cNvPr>
          <p:cNvSpPr txBox="1"/>
          <p:nvPr/>
        </p:nvSpPr>
        <p:spPr>
          <a:xfrm>
            <a:off x="9094882" y="4261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26000D-10C7-4147-AF61-859318B6BFD0}"/>
              </a:ext>
            </a:extLst>
          </p:cNvPr>
          <p:cNvSpPr txBox="1"/>
          <p:nvPr/>
        </p:nvSpPr>
        <p:spPr>
          <a:xfrm>
            <a:off x="10233759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1B2EF-0C91-4ABD-A6BA-7E38D88AE1BE}"/>
              </a:ext>
            </a:extLst>
          </p:cNvPr>
          <p:cNvSpPr txBox="1"/>
          <p:nvPr/>
        </p:nvSpPr>
        <p:spPr>
          <a:xfrm>
            <a:off x="1306704" y="1343891"/>
            <a:ext cx="587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Have a horizontal scroll to allow for zoom in on the timeline?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E8457E-494F-4019-9497-7860A3F5F23A}"/>
              </a:ext>
            </a:extLst>
          </p:cNvPr>
          <p:cNvSpPr/>
          <p:nvPr/>
        </p:nvSpPr>
        <p:spPr>
          <a:xfrm>
            <a:off x="799929" y="5783175"/>
            <a:ext cx="11566771" cy="9732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F3B94C-8167-4D19-A345-DAA63CD2F301}"/>
              </a:ext>
            </a:extLst>
          </p:cNvPr>
          <p:cNvSpPr/>
          <p:nvPr/>
        </p:nvSpPr>
        <p:spPr>
          <a:xfrm>
            <a:off x="4648377" y="560741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niversity icon png">
            <a:extLst>
              <a:ext uri="{FF2B5EF4-FFF2-40B4-BE49-F238E27FC236}">
                <a16:creationId xmlns:a16="http://schemas.microsoft.com/office/drawing/2014/main" id="{55D94679-A61C-47C6-9F03-C3A53128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77" y="5719226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22F5C8E4-236F-4AD1-93E3-ECEE3751A54B}"/>
              </a:ext>
            </a:extLst>
          </p:cNvPr>
          <p:cNvSpPr/>
          <p:nvPr/>
        </p:nvSpPr>
        <p:spPr>
          <a:xfrm>
            <a:off x="11667436" y="560741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university icon png">
            <a:extLst>
              <a:ext uri="{FF2B5EF4-FFF2-40B4-BE49-F238E27FC236}">
                <a16:creationId xmlns:a16="http://schemas.microsoft.com/office/drawing/2014/main" id="{0A26138E-E9F3-4BDC-9142-4621F54F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736" y="5719226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F6A86B4D-9013-443F-B1DE-D1DA58A9D201}"/>
              </a:ext>
            </a:extLst>
          </p:cNvPr>
          <p:cNvSpPr/>
          <p:nvPr/>
        </p:nvSpPr>
        <p:spPr>
          <a:xfrm>
            <a:off x="451575" y="24307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Image result for university icon png">
            <a:extLst>
              <a:ext uri="{FF2B5EF4-FFF2-40B4-BE49-F238E27FC236}">
                <a16:creationId xmlns:a16="http://schemas.microsoft.com/office/drawing/2014/main" id="{33A53FAB-B297-4026-A088-523EF045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5" y="2542544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89EEBB0-5D93-49A2-813C-DFB770A16D7D}"/>
              </a:ext>
            </a:extLst>
          </p:cNvPr>
          <p:cNvSpPr/>
          <p:nvPr/>
        </p:nvSpPr>
        <p:spPr>
          <a:xfrm>
            <a:off x="451575" y="3106951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result for international icon png">
            <a:extLst>
              <a:ext uri="{FF2B5EF4-FFF2-40B4-BE49-F238E27FC236}">
                <a16:creationId xmlns:a16="http://schemas.microsoft.com/office/drawing/2014/main" id="{73901460-180E-4B69-B519-F3CA273F070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62" y="3221251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07B2BD-DA76-47CB-98E5-06D753786522}"/>
              </a:ext>
            </a:extLst>
          </p:cNvPr>
          <p:cNvSpPr/>
          <p:nvPr/>
        </p:nvSpPr>
        <p:spPr>
          <a:xfrm>
            <a:off x="794475" y="6385295"/>
            <a:ext cx="11566771" cy="9732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5D493E-870E-4512-9595-D995C3616CDB}"/>
              </a:ext>
            </a:extLst>
          </p:cNvPr>
          <p:cNvSpPr/>
          <p:nvPr/>
        </p:nvSpPr>
        <p:spPr>
          <a:xfrm>
            <a:off x="7505479" y="6202050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Image result for international icon png">
            <a:extLst>
              <a:ext uri="{FF2B5EF4-FFF2-40B4-BE49-F238E27FC236}">
                <a16:creationId xmlns:a16="http://schemas.microsoft.com/office/drawing/2014/main" id="{784E1C1C-B40A-48F1-9ECB-F1AED9B43904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466" y="6316350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C5C7E4A-9089-4C85-BE28-219F6441C1B2}"/>
              </a:ext>
            </a:extLst>
          </p:cNvPr>
          <p:cNvSpPr/>
          <p:nvPr/>
        </p:nvSpPr>
        <p:spPr>
          <a:xfrm>
            <a:off x="10904537" y="6202050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Image result for international icon png">
            <a:extLst>
              <a:ext uri="{FF2B5EF4-FFF2-40B4-BE49-F238E27FC236}">
                <a16:creationId xmlns:a16="http://schemas.microsoft.com/office/drawing/2014/main" id="{E91823A3-83AE-4447-A3DC-F7258FBC679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524" y="6316350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6F80EFC9-2DD8-4D2C-B45E-178A63DEF02F}"/>
              </a:ext>
            </a:extLst>
          </p:cNvPr>
          <p:cNvSpPr/>
          <p:nvPr/>
        </p:nvSpPr>
        <p:spPr>
          <a:xfrm>
            <a:off x="12213190" y="6202050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Image result for international icon png">
            <a:extLst>
              <a:ext uri="{FF2B5EF4-FFF2-40B4-BE49-F238E27FC236}">
                <a16:creationId xmlns:a16="http://schemas.microsoft.com/office/drawing/2014/main" id="{33315545-9BF3-4808-B4EB-43322E33CD0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177" y="6316350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3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7030A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Meyers</dc:creator>
  <cp:lastModifiedBy>Nick Meyers</cp:lastModifiedBy>
  <cp:revision>9</cp:revision>
  <dcterms:created xsi:type="dcterms:W3CDTF">2019-06-09T02:18:28Z</dcterms:created>
  <dcterms:modified xsi:type="dcterms:W3CDTF">2019-06-14T22:00:25Z</dcterms:modified>
</cp:coreProperties>
</file>