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1" d="100"/>
          <a:sy n="101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932D-5DDE-44E9-AEDA-C52C1DA3B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124E6-F228-40F5-BF73-179E8F410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D7EB-7ED4-4E27-AEAF-C9C7D87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BFCA-D167-450D-A5C1-246ED885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AA4C-79DC-4A63-8B06-BB33E8D1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49FF-D12C-4106-A42B-0A7D0F20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AAA3F-32FA-4AAF-9697-3051A9F9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ACFE-4255-4C12-B8C4-90D46F85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8AAE-B9C0-4E17-B9DB-8ADB85AA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742F-4095-4766-87D6-7F2F2055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82042-B0E8-4269-B9E9-AEE46504B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CD4CC-FF5D-4CC0-9335-422711F14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19CA-A9AA-48C3-BBEA-2D0ED534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8C25-C67B-4D75-B0F7-1007EC6B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9F90B-2912-4B7D-914B-86F4C82F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3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7044-4B36-4ED2-9BAB-698A5267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2C18-2B52-43EA-9C5D-0BEB3DF2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78D-971E-46F4-B99A-5B5AA569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67749-E2D3-4557-8FB0-EB4C53D3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182E4-3D78-40DD-A92C-E4590856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D71-46B3-488A-92C6-630212CD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DB15-DAA0-4974-8BFC-4914A3352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156DD-5D24-46DB-9227-AEDB4BFE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BB49-6671-4808-AE62-9010770C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1695-A90C-4AF2-90C6-82FFC672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7472-C341-4C44-BDC8-A60D0D39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F9A4-E343-4BA2-9BC2-B4E50AE46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0E13-0727-475A-9200-BAD759A65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7CFB-0008-4602-9711-534E4BF4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B898-D014-4E72-A408-C8506F06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A36E0-330E-4C40-AA1F-50F7A62D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91D6-985E-4427-B26C-AE2311AB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2A66F-2AE5-4E2A-AA64-AEB31780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7BF74-3372-418D-8384-EBD40353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B9237-169F-4009-A863-CEF8E8036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74FB0-9B66-4966-A2BF-B508FBA1C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3D01A-72D1-48E1-829D-DDDB870B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94327-CCF5-42DF-BBDD-95241434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32C08-6F49-4737-862D-9F3566C6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8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7251-8417-4E77-B29C-D92BB845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C76D4-78F2-44C2-B5A0-7EFEEE78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AECAC-B080-42F7-91B2-EBC4761B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0A97-D7AA-4DAD-8666-BDE1FC5D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956F6-F170-485B-BAF0-2F5DAFB0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59F64-CDA0-4A55-BC64-5F678B51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50E9-C390-4CD1-B114-28194281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1A8B-7F71-4C60-8246-149D99C3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E5F9-AD3F-4905-BB7B-3FF4E49B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37B02-6B06-445A-BDE1-CE112296A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013C8-151E-41BC-A6BC-A050CC45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85F9F-4D7F-4338-AC07-0A681008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7CD46-A5CF-4E00-9810-66C9FF0B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2A3E-8632-42AF-8C9B-241AEFD1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94840-4B48-42D3-BCBC-89D92E670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AB112-5434-47F9-9109-43AEF892A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E9B15-D952-4981-9206-B7915774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ABDCB-AD4B-463D-9836-08683606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3586C-C4CA-45AC-BA61-D17F53F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CC37-DCE3-48C4-BA54-53A31C47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35E97-A920-467C-93C9-6F4370764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2F40-6482-4736-B8BE-0D6DCBD20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3C0E-E425-412B-9337-CA44E99ED44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E500-FAA4-4B49-97DB-E465DAEBE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8986-49BE-4B1E-87BC-E0BE0AE7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93A8-1B39-4E2D-BA66-53907635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F8803A-608D-4E21-80C2-9297F83071BC}"/>
              </a:ext>
            </a:extLst>
          </p:cNvPr>
          <p:cNvSpPr txBox="1"/>
          <p:nvPr/>
        </p:nvSpPr>
        <p:spPr>
          <a:xfrm>
            <a:off x="1662545" y="193686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O P P I N 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ACA73-E8F6-498E-825A-13C715DAC271}"/>
              </a:ext>
            </a:extLst>
          </p:cNvPr>
          <p:cNvSpPr txBox="1"/>
          <p:nvPr/>
        </p:nvSpPr>
        <p:spPr>
          <a:xfrm>
            <a:off x="1861532" y="1681941"/>
            <a:ext cx="3337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ED339-6939-48AF-97E6-092ACDE0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0" y="0"/>
            <a:ext cx="110916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DBCE9-617D-4B72-81EA-A75B0169E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61"/>
          <a:stretch/>
        </p:blipFill>
        <p:spPr>
          <a:xfrm>
            <a:off x="1653118" y="1464073"/>
            <a:ext cx="5850618" cy="3221050"/>
          </a:xfrm>
          <a:prstGeom prst="rect">
            <a:avLst/>
          </a:prstGeom>
        </p:spPr>
      </p:pic>
      <p:pic>
        <p:nvPicPr>
          <p:cNvPr id="1028" name="Picture 4" descr="Image result for wine emoji">
            <a:extLst>
              <a:ext uri="{FF2B5EF4-FFF2-40B4-BE49-F238E27FC236}">
                <a16:creationId xmlns:a16="http://schemas.microsoft.com/office/drawing/2014/main" id="{226836E8-BA23-4BE7-BBAC-BE63E8C53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1" y="5128181"/>
            <a:ext cx="265746" cy="2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eer emoji">
            <a:extLst>
              <a:ext uri="{FF2B5EF4-FFF2-40B4-BE49-F238E27FC236}">
                <a16:creationId xmlns:a16="http://schemas.microsoft.com/office/drawing/2014/main" id="{22090D76-2FF6-40F4-B5FE-02F2EEFB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30" y="5128181"/>
            <a:ext cx="265747" cy="26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ood emoji">
            <a:extLst>
              <a:ext uri="{FF2B5EF4-FFF2-40B4-BE49-F238E27FC236}">
                <a16:creationId xmlns:a16="http://schemas.microsoft.com/office/drawing/2014/main" id="{7180BE2E-4D04-444B-AF0B-DB0B3701F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472" y="5128180"/>
            <a:ext cx="354331" cy="26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wine emoji">
            <a:extLst>
              <a:ext uri="{FF2B5EF4-FFF2-40B4-BE49-F238E27FC236}">
                <a16:creationId xmlns:a16="http://schemas.microsoft.com/office/drawing/2014/main" id="{DBA09BFC-A265-4A4E-A362-39332BF96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89" y="5128181"/>
            <a:ext cx="265746" cy="2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beer emoji">
            <a:extLst>
              <a:ext uri="{FF2B5EF4-FFF2-40B4-BE49-F238E27FC236}">
                <a16:creationId xmlns:a16="http://schemas.microsoft.com/office/drawing/2014/main" id="{F4AAB9E2-6BA5-4C12-8CE1-C36579E60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8" y="5128180"/>
            <a:ext cx="265747" cy="26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mage result for food emoji">
            <a:extLst>
              <a:ext uri="{FF2B5EF4-FFF2-40B4-BE49-F238E27FC236}">
                <a16:creationId xmlns:a16="http://schemas.microsoft.com/office/drawing/2014/main" id="{4E990829-99F1-4202-BEB5-3D74B3A86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52" y="5128180"/>
            <a:ext cx="354331" cy="26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Meyers</dc:creator>
  <cp:lastModifiedBy>Nick Meyers</cp:lastModifiedBy>
  <cp:revision>3</cp:revision>
  <dcterms:created xsi:type="dcterms:W3CDTF">2019-05-24T03:19:16Z</dcterms:created>
  <dcterms:modified xsi:type="dcterms:W3CDTF">2019-05-24T04:37:03Z</dcterms:modified>
</cp:coreProperties>
</file>