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309" r:id="rId3"/>
    <p:sldId id="257" r:id="rId4"/>
    <p:sldId id="318" r:id="rId5"/>
    <p:sldId id="310" r:id="rId6"/>
    <p:sldId id="311" r:id="rId7"/>
    <p:sldId id="319" r:id="rId8"/>
    <p:sldId id="312" r:id="rId9"/>
    <p:sldId id="320" r:id="rId10"/>
    <p:sldId id="313" r:id="rId11"/>
    <p:sldId id="314" r:id="rId12"/>
    <p:sldId id="315" r:id="rId13"/>
    <p:sldId id="316" r:id="rId14"/>
    <p:sldId id="323" r:id="rId15"/>
    <p:sldId id="321" r:id="rId16"/>
    <p:sldId id="322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D481B-F514-42C7-A2CE-63BBB1925D7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18852-29F4-4565-929C-FD9A5B68E84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Input</a:t>
          </a:r>
        </a:p>
      </dgm:t>
    </dgm:pt>
    <dgm:pt modelId="{04C851E7-7647-443E-A9BE-BF5A93BBBC61}" type="parTrans" cxnId="{3B1CA413-DA81-44D0-96EF-EA431837E5C8}">
      <dgm:prSet/>
      <dgm:spPr/>
      <dgm:t>
        <a:bodyPr/>
        <a:lstStyle/>
        <a:p>
          <a:endParaRPr lang="en-US"/>
        </a:p>
      </dgm:t>
    </dgm:pt>
    <dgm:pt modelId="{450EF038-2BD4-42B2-8A7F-7C653753EFC0}" type="sibTrans" cxnId="{3B1CA413-DA81-44D0-96EF-EA431837E5C8}">
      <dgm:prSet/>
      <dgm:spPr/>
      <dgm:t>
        <a:bodyPr/>
        <a:lstStyle/>
        <a:p>
          <a:endParaRPr lang="en-US"/>
        </a:p>
      </dgm:t>
    </dgm:pt>
    <dgm:pt modelId="{0F5B0F4B-E744-435C-9140-79C4850B7DA6}">
      <dgm:prSet phldrT="[Text]" custT="1"/>
      <dgm:spPr/>
      <dgm:t>
        <a:bodyPr/>
        <a:lstStyle/>
        <a:p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cặp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điểm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(x</a:t>
          </a:r>
          <a:r>
            <a:rPr lang="en-US" sz="2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,y</a:t>
          </a:r>
          <a:r>
            <a:rPr lang="en-US" sz="2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), 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(x</a:t>
          </a:r>
          <a:r>
            <a:rPr lang="en-US" sz="2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,y</a:t>
          </a:r>
          <a:r>
            <a:rPr lang="en-US" sz="2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),…,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</a:t>
          </a:r>
          <a:r>
            <a:rPr lang="en-US" sz="2800" baseline="-25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sz="28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,y</a:t>
          </a:r>
          <a:r>
            <a:rPr lang="en-US" sz="2800" baseline="-25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</a:t>
          </a:r>
          <a:r>
            <a:rPr lang="en-US" sz="28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bất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kỳ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(Oxy) 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AF2C7DC-13E3-489E-90BD-845894B567A6}" type="parTrans" cxnId="{144CCBA3-8BC6-4F20-A4CC-43816C472E92}">
      <dgm:prSet/>
      <dgm:spPr/>
      <dgm:t>
        <a:bodyPr/>
        <a:lstStyle/>
        <a:p>
          <a:endParaRPr lang="en-US"/>
        </a:p>
      </dgm:t>
    </dgm:pt>
    <dgm:pt modelId="{0ECBA4FC-509C-4E47-A040-55007ABCEECB}" type="sibTrans" cxnId="{144CCBA3-8BC6-4F20-A4CC-43816C472E92}">
      <dgm:prSet/>
      <dgm:spPr/>
      <dgm:t>
        <a:bodyPr/>
        <a:lstStyle/>
        <a:p>
          <a:endParaRPr lang="en-US"/>
        </a:p>
      </dgm:t>
    </dgm:pt>
    <dgm:pt modelId="{A7A7DA00-1E1B-44BC-8CE3-D273E272A53A}" type="pres">
      <dgm:prSet presAssocID="{2BAD481B-F514-42C7-A2CE-63BBB1925D7F}" presName="Name0" presStyleCnt="0">
        <dgm:presLayoutVars>
          <dgm:dir/>
          <dgm:animLvl val="lvl"/>
          <dgm:resizeHandles val="exact"/>
        </dgm:presLayoutVars>
      </dgm:prSet>
      <dgm:spPr/>
    </dgm:pt>
    <dgm:pt modelId="{004F4188-A5A2-48B4-9755-6D57D82B9E6E}" type="pres">
      <dgm:prSet presAssocID="{DE718852-29F4-4565-929C-FD9A5B68E84B}" presName="linNode" presStyleCnt="0"/>
      <dgm:spPr/>
    </dgm:pt>
    <dgm:pt modelId="{4B1ACEDB-6E30-4757-A58A-46A0899316B7}" type="pres">
      <dgm:prSet presAssocID="{DE718852-29F4-4565-929C-FD9A5B68E84B}" presName="parTx" presStyleLbl="revTx" presStyleIdx="0" presStyleCnt="1">
        <dgm:presLayoutVars>
          <dgm:chMax val="1"/>
          <dgm:bulletEnabled val="1"/>
        </dgm:presLayoutVars>
      </dgm:prSet>
      <dgm:spPr/>
    </dgm:pt>
    <dgm:pt modelId="{0086C430-B422-48D6-81A1-3E1D376E43B6}" type="pres">
      <dgm:prSet presAssocID="{DE718852-29F4-4565-929C-FD9A5B68E84B}" presName="bracket" presStyleLbl="parChTrans1D1" presStyleIdx="0" presStyleCnt="1"/>
      <dgm:spPr/>
    </dgm:pt>
    <dgm:pt modelId="{A3DA615A-22D2-4110-9EC2-82A23B5BA1B2}" type="pres">
      <dgm:prSet presAssocID="{DE718852-29F4-4565-929C-FD9A5B68E84B}" presName="spH" presStyleCnt="0"/>
      <dgm:spPr/>
    </dgm:pt>
    <dgm:pt modelId="{7B19BB5A-4B8C-4DEF-B560-48778C8D4B1F}" type="pres">
      <dgm:prSet presAssocID="{DE718852-29F4-4565-929C-FD9A5B68E84B}" presName="desTx" presStyleLbl="node1" presStyleIdx="0" presStyleCnt="1">
        <dgm:presLayoutVars>
          <dgm:bulletEnabled val="1"/>
        </dgm:presLayoutVars>
      </dgm:prSet>
      <dgm:spPr/>
    </dgm:pt>
  </dgm:ptLst>
  <dgm:cxnLst>
    <dgm:cxn modelId="{3B1CA413-DA81-44D0-96EF-EA431837E5C8}" srcId="{2BAD481B-F514-42C7-A2CE-63BBB1925D7F}" destId="{DE718852-29F4-4565-929C-FD9A5B68E84B}" srcOrd="0" destOrd="0" parTransId="{04C851E7-7647-443E-A9BE-BF5A93BBBC61}" sibTransId="{450EF038-2BD4-42B2-8A7F-7C653753EFC0}"/>
    <dgm:cxn modelId="{98F6E313-E8CC-496A-9BBD-09822E6FC47A}" type="presOf" srcId="{2BAD481B-F514-42C7-A2CE-63BBB1925D7F}" destId="{A7A7DA00-1E1B-44BC-8CE3-D273E272A53A}" srcOrd="0" destOrd="0" presId="urn:diagrams.loki3.com/BracketList"/>
    <dgm:cxn modelId="{144CCBA3-8BC6-4F20-A4CC-43816C472E92}" srcId="{DE718852-29F4-4565-929C-FD9A5B68E84B}" destId="{0F5B0F4B-E744-435C-9140-79C4850B7DA6}" srcOrd="0" destOrd="0" parTransId="{0AF2C7DC-13E3-489E-90BD-845894B567A6}" sibTransId="{0ECBA4FC-509C-4E47-A040-55007ABCEECB}"/>
    <dgm:cxn modelId="{A69A05B0-F89C-4023-954D-8E49D5DE0028}" type="presOf" srcId="{0F5B0F4B-E744-435C-9140-79C4850B7DA6}" destId="{7B19BB5A-4B8C-4DEF-B560-48778C8D4B1F}" srcOrd="0" destOrd="0" presId="urn:diagrams.loki3.com/BracketList"/>
    <dgm:cxn modelId="{8532F1DA-3AF1-4B40-AC75-E3A6E8414573}" type="presOf" srcId="{DE718852-29F4-4565-929C-FD9A5B68E84B}" destId="{4B1ACEDB-6E30-4757-A58A-46A0899316B7}" srcOrd="0" destOrd="0" presId="urn:diagrams.loki3.com/BracketList"/>
    <dgm:cxn modelId="{CDE4B78B-36EE-4C12-908C-BB8654836C29}" type="presParOf" srcId="{A7A7DA00-1E1B-44BC-8CE3-D273E272A53A}" destId="{004F4188-A5A2-48B4-9755-6D57D82B9E6E}" srcOrd="0" destOrd="0" presId="urn:diagrams.loki3.com/BracketList"/>
    <dgm:cxn modelId="{7A966555-5CCC-4ED7-ADB1-5DAADC935C5E}" type="presParOf" srcId="{004F4188-A5A2-48B4-9755-6D57D82B9E6E}" destId="{4B1ACEDB-6E30-4757-A58A-46A0899316B7}" srcOrd="0" destOrd="0" presId="urn:diagrams.loki3.com/BracketList"/>
    <dgm:cxn modelId="{7BAAFF4D-BBCE-4D58-80CE-E7AA460761C4}" type="presParOf" srcId="{004F4188-A5A2-48B4-9755-6D57D82B9E6E}" destId="{0086C430-B422-48D6-81A1-3E1D376E43B6}" srcOrd="1" destOrd="0" presId="urn:diagrams.loki3.com/BracketList"/>
    <dgm:cxn modelId="{F3744CD0-E02E-44D7-81FB-7F3E0AC2E406}" type="presParOf" srcId="{004F4188-A5A2-48B4-9755-6D57D82B9E6E}" destId="{A3DA615A-22D2-4110-9EC2-82A23B5BA1B2}" srcOrd="2" destOrd="0" presId="urn:diagrams.loki3.com/BracketList"/>
    <dgm:cxn modelId="{45EEA0CB-7CD1-487E-B7B7-129ED00BF73F}" type="presParOf" srcId="{004F4188-A5A2-48B4-9755-6D57D82B9E6E}" destId="{7B19BB5A-4B8C-4DEF-B560-48778C8D4B1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D481B-F514-42C7-A2CE-63BBB1925D7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154F6-8D79-4719-883A-153895C54632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Output</a:t>
          </a:r>
        </a:p>
      </dgm:t>
    </dgm:pt>
    <dgm:pt modelId="{A817A0C9-361A-4FAA-861F-FAE3DFE4A67C}" type="parTrans" cxnId="{25118F10-9424-4F80-9D43-9BC97D766DED}">
      <dgm:prSet/>
      <dgm:spPr/>
      <dgm:t>
        <a:bodyPr/>
        <a:lstStyle/>
        <a:p>
          <a:endParaRPr lang="en-US"/>
        </a:p>
      </dgm:t>
    </dgm:pt>
    <dgm:pt modelId="{233B1B18-9D1B-452C-A4F9-BB62A849DFCA}" type="sibTrans" cxnId="{25118F10-9424-4F80-9D43-9BC97D766DED}">
      <dgm:prSet/>
      <dgm:spPr/>
      <dgm:t>
        <a:bodyPr/>
        <a:lstStyle/>
        <a:p>
          <a:endParaRPr lang="en-US"/>
        </a:p>
      </dgm:t>
    </dgm:pt>
    <dgm:pt modelId="{68E548E0-866F-4E7B-BB76-1FC3D0104BB9}">
      <dgm:prSet phldrT="[Text]" custT="1"/>
      <dgm:spPr/>
      <dgm:t>
        <a:bodyPr/>
        <a:lstStyle/>
        <a:p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a,b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đường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thẳng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y=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ax+b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thành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lập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điểm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Input</a:t>
          </a:r>
        </a:p>
      </dgm:t>
    </dgm:pt>
    <dgm:pt modelId="{663E1360-BCD4-4672-9CAF-6E5BC21CB3CC}" type="parTrans" cxnId="{BDF68E4D-3F47-4405-9C4F-2CA668BD04EE}">
      <dgm:prSet/>
      <dgm:spPr/>
      <dgm:t>
        <a:bodyPr/>
        <a:lstStyle/>
        <a:p>
          <a:endParaRPr lang="en-US"/>
        </a:p>
      </dgm:t>
    </dgm:pt>
    <dgm:pt modelId="{3EB1B66A-1B4C-40BA-942D-08EE19E9470B}" type="sibTrans" cxnId="{BDF68E4D-3F47-4405-9C4F-2CA668BD04EE}">
      <dgm:prSet/>
      <dgm:spPr/>
      <dgm:t>
        <a:bodyPr/>
        <a:lstStyle/>
        <a:p>
          <a:endParaRPr lang="en-US"/>
        </a:p>
      </dgm:t>
    </dgm:pt>
    <dgm:pt modelId="{A7A7DA00-1E1B-44BC-8CE3-D273E272A53A}" type="pres">
      <dgm:prSet presAssocID="{2BAD481B-F514-42C7-A2CE-63BBB1925D7F}" presName="Name0" presStyleCnt="0">
        <dgm:presLayoutVars>
          <dgm:dir/>
          <dgm:animLvl val="lvl"/>
          <dgm:resizeHandles val="exact"/>
        </dgm:presLayoutVars>
      </dgm:prSet>
      <dgm:spPr/>
    </dgm:pt>
    <dgm:pt modelId="{156FDCC6-A530-4D70-92A2-8B39C085DE33}" type="pres">
      <dgm:prSet presAssocID="{08D154F6-8D79-4719-883A-153895C54632}" presName="linNode" presStyleCnt="0"/>
      <dgm:spPr/>
    </dgm:pt>
    <dgm:pt modelId="{9F515AAA-5700-4AD0-B801-683A14E13734}" type="pres">
      <dgm:prSet presAssocID="{08D154F6-8D79-4719-883A-153895C54632}" presName="parTx" presStyleLbl="revTx" presStyleIdx="0" presStyleCnt="1" custLinFactNeighborX="8696" custLinFactNeighborY="54193">
        <dgm:presLayoutVars>
          <dgm:chMax val="1"/>
          <dgm:bulletEnabled val="1"/>
        </dgm:presLayoutVars>
      </dgm:prSet>
      <dgm:spPr/>
    </dgm:pt>
    <dgm:pt modelId="{58830422-CD1D-4B08-8881-E5D5861F33CA}" type="pres">
      <dgm:prSet presAssocID="{08D154F6-8D79-4719-883A-153895C54632}" presName="bracket" presStyleLbl="parChTrans1D1" presStyleIdx="0" presStyleCnt="1" custLinFactNeighborX="-10870" custLinFactNeighborY="39339"/>
      <dgm:spPr/>
    </dgm:pt>
    <dgm:pt modelId="{D31DC640-B820-4F71-A583-ED97F3ABED66}" type="pres">
      <dgm:prSet presAssocID="{08D154F6-8D79-4719-883A-153895C54632}" presName="spH" presStyleCnt="0"/>
      <dgm:spPr/>
    </dgm:pt>
    <dgm:pt modelId="{66FBD122-C393-41D5-BF1E-4761A98C9394}" type="pres">
      <dgm:prSet presAssocID="{08D154F6-8D79-4719-883A-153895C54632}" presName="desTx" presStyleLbl="node1" presStyleIdx="0" presStyleCnt="1" custLinFactNeighborY="40978">
        <dgm:presLayoutVars>
          <dgm:bulletEnabled val="1"/>
        </dgm:presLayoutVars>
      </dgm:prSet>
      <dgm:spPr/>
    </dgm:pt>
  </dgm:ptLst>
  <dgm:cxnLst>
    <dgm:cxn modelId="{25118F10-9424-4F80-9D43-9BC97D766DED}" srcId="{2BAD481B-F514-42C7-A2CE-63BBB1925D7F}" destId="{08D154F6-8D79-4719-883A-153895C54632}" srcOrd="0" destOrd="0" parTransId="{A817A0C9-361A-4FAA-861F-FAE3DFE4A67C}" sibTransId="{233B1B18-9D1B-452C-A4F9-BB62A849DFCA}"/>
    <dgm:cxn modelId="{98F6E313-E8CC-496A-9BBD-09822E6FC47A}" type="presOf" srcId="{2BAD481B-F514-42C7-A2CE-63BBB1925D7F}" destId="{A7A7DA00-1E1B-44BC-8CE3-D273E272A53A}" srcOrd="0" destOrd="0" presId="urn:diagrams.loki3.com/BracketList"/>
    <dgm:cxn modelId="{5ACB9023-15FE-4406-8B7D-F30EEBBE2E16}" type="presOf" srcId="{68E548E0-866F-4E7B-BB76-1FC3D0104BB9}" destId="{66FBD122-C393-41D5-BF1E-4761A98C9394}" srcOrd="0" destOrd="0" presId="urn:diagrams.loki3.com/BracketList"/>
    <dgm:cxn modelId="{DB8A8961-3A71-4C12-84D6-45641778EAE8}" type="presOf" srcId="{08D154F6-8D79-4719-883A-153895C54632}" destId="{9F515AAA-5700-4AD0-B801-683A14E13734}" srcOrd="0" destOrd="0" presId="urn:diagrams.loki3.com/BracketList"/>
    <dgm:cxn modelId="{BDF68E4D-3F47-4405-9C4F-2CA668BD04EE}" srcId="{08D154F6-8D79-4719-883A-153895C54632}" destId="{68E548E0-866F-4E7B-BB76-1FC3D0104BB9}" srcOrd="0" destOrd="0" parTransId="{663E1360-BCD4-4672-9CAF-6E5BC21CB3CC}" sibTransId="{3EB1B66A-1B4C-40BA-942D-08EE19E9470B}"/>
    <dgm:cxn modelId="{A582349E-18C1-4750-8E93-0E14243C03A5}" type="presParOf" srcId="{A7A7DA00-1E1B-44BC-8CE3-D273E272A53A}" destId="{156FDCC6-A530-4D70-92A2-8B39C085DE33}" srcOrd="0" destOrd="0" presId="urn:diagrams.loki3.com/BracketList"/>
    <dgm:cxn modelId="{172D3920-4B2A-4D0B-B2EE-69A81EBCF879}" type="presParOf" srcId="{156FDCC6-A530-4D70-92A2-8B39C085DE33}" destId="{9F515AAA-5700-4AD0-B801-683A14E13734}" srcOrd="0" destOrd="0" presId="urn:diagrams.loki3.com/BracketList"/>
    <dgm:cxn modelId="{564884DE-D108-492C-9FB6-21A5D45E1DEB}" type="presParOf" srcId="{156FDCC6-A530-4D70-92A2-8B39C085DE33}" destId="{58830422-CD1D-4B08-8881-E5D5861F33CA}" srcOrd="1" destOrd="0" presId="urn:diagrams.loki3.com/BracketList"/>
    <dgm:cxn modelId="{67FECDB1-EFD1-449D-A37F-057A88831356}" type="presParOf" srcId="{156FDCC6-A530-4D70-92A2-8B39C085DE33}" destId="{D31DC640-B820-4F71-A583-ED97F3ABED66}" srcOrd="2" destOrd="0" presId="urn:diagrams.loki3.com/BracketList"/>
    <dgm:cxn modelId="{80066DAF-B10E-4B05-BD88-5084BA1DBDC3}" type="presParOf" srcId="{156FDCC6-A530-4D70-92A2-8B39C085DE33}" destId="{66FBD122-C393-41D5-BF1E-4761A98C939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D481B-F514-42C7-A2CE-63BBB1925D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18852-29F4-4565-929C-FD9A5B68E84B}">
      <dgm:prSet phldrT="[Text]" custT="1"/>
      <dgm:spPr/>
      <dgm:t>
        <a:bodyPr/>
        <a:lstStyle/>
        <a:p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lọc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trung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vị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Meadian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Filter)</a:t>
          </a:r>
        </a:p>
      </dgm:t>
    </dgm:pt>
    <dgm:pt modelId="{04C851E7-7647-443E-A9BE-BF5A93BBBC61}" type="parTrans" cxnId="{3B1CA413-DA81-44D0-96EF-EA431837E5C8}">
      <dgm:prSet/>
      <dgm:spPr/>
      <dgm:t>
        <a:bodyPr/>
        <a:lstStyle/>
        <a:p>
          <a:endParaRPr lang="en-US"/>
        </a:p>
      </dgm:t>
    </dgm:pt>
    <dgm:pt modelId="{450EF038-2BD4-42B2-8A7F-7C653753EFC0}" type="sibTrans" cxnId="{3B1CA413-DA81-44D0-96EF-EA431837E5C8}">
      <dgm:prSet/>
      <dgm:spPr/>
      <dgm:t>
        <a:bodyPr/>
        <a:lstStyle/>
        <a:p>
          <a:endParaRPr lang="en-US"/>
        </a:p>
      </dgm:t>
    </dgm:pt>
    <dgm:pt modelId="{08D154F6-8D79-4719-883A-153895C54632}">
      <dgm:prSet phldrT="[Text]" custT="1"/>
      <dgm:spPr/>
      <dgm:t>
        <a:bodyPr/>
        <a:lstStyle/>
        <a:p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lọc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trung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bình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(Mean Filter)</a:t>
          </a:r>
        </a:p>
      </dgm:t>
    </dgm:pt>
    <dgm:pt modelId="{A817A0C9-361A-4FAA-861F-FAE3DFE4A67C}" type="parTrans" cxnId="{25118F10-9424-4F80-9D43-9BC97D766DED}">
      <dgm:prSet/>
      <dgm:spPr/>
      <dgm:t>
        <a:bodyPr/>
        <a:lstStyle/>
        <a:p>
          <a:endParaRPr lang="en-US"/>
        </a:p>
      </dgm:t>
    </dgm:pt>
    <dgm:pt modelId="{233B1B18-9D1B-452C-A4F9-BB62A849DFCA}" type="sibTrans" cxnId="{25118F10-9424-4F80-9D43-9BC97D766DED}">
      <dgm:prSet/>
      <dgm:spPr/>
      <dgm:t>
        <a:bodyPr/>
        <a:lstStyle/>
        <a:p>
          <a:endParaRPr lang="en-US"/>
        </a:p>
      </dgm:t>
    </dgm:pt>
    <dgm:pt modelId="{0C856AD3-CC96-4977-AB5D-3D3011EB49D8}">
      <dgm:prSet phldrT="[Text]" custT="1"/>
      <dgm:spPr/>
      <dgm:t>
        <a:bodyPr/>
        <a:lstStyle/>
        <a:p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Bình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phương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cực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tiểu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(Least Mean Square)</a:t>
          </a:r>
        </a:p>
      </dgm:t>
    </dgm:pt>
    <dgm:pt modelId="{97212215-B8DB-4DF5-B8A8-B26EA0CC2B2A}" type="parTrans" cxnId="{5E9C6E05-A97A-402F-B04B-20E5F2060623}">
      <dgm:prSet/>
      <dgm:spPr/>
      <dgm:t>
        <a:bodyPr/>
        <a:lstStyle/>
        <a:p>
          <a:endParaRPr lang="en-US"/>
        </a:p>
      </dgm:t>
    </dgm:pt>
    <dgm:pt modelId="{CA7CED87-E250-402D-840A-6A4E143BD8A5}" type="sibTrans" cxnId="{5E9C6E05-A97A-402F-B04B-20E5F2060623}">
      <dgm:prSet/>
      <dgm:spPr/>
      <dgm:t>
        <a:bodyPr/>
        <a:lstStyle/>
        <a:p>
          <a:endParaRPr lang="en-US"/>
        </a:p>
      </dgm:t>
    </dgm:pt>
    <dgm:pt modelId="{5D786867-880D-46B8-98F2-43D28C3CFC2F}" type="pres">
      <dgm:prSet presAssocID="{2BAD481B-F514-42C7-A2CE-63BBB1925D7F}" presName="Name0" presStyleCnt="0">
        <dgm:presLayoutVars>
          <dgm:chMax val="7"/>
          <dgm:chPref val="7"/>
          <dgm:dir/>
        </dgm:presLayoutVars>
      </dgm:prSet>
      <dgm:spPr/>
    </dgm:pt>
    <dgm:pt modelId="{F30612BB-6D05-4CC8-AB33-04ED024A39F0}" type="pres">
      <dgm:prSet presAssocID="{2BAD481B-F514-42C7-A2CE-63BBB1925D7F}" presName="Name1" presStyleCnt="0"/>
      <dgm:spPr/>
    </dgm:pt>
    <dgm:pt modelId="{9B3ACB24-B9A6-4E9D-A2B9-A0B970851852}" type="pres">
      <dgm:prSet presAssocID="{2BAD481B-F514-42C7-A2CE-63BBB1925D7F}" presName="cycle" presStyleCnt="0"/>
      <dgm:spPr/>
    </dgm:pt>
    <dgm:pt modelId="{BF653497-A264-4619-8C1B-54277808FDA1}" type="pres">
      <dgm:prSet presAssocID="{2BAD481B-F514-42C7-A2CE-63BBB1925D7F}" presName="srcNode" presStyleLbl="node1" presStyleIdx="0" presStyleCnt="3"/>
      <dgm:spPr/>
    </dgm:pt>
    <dgm:pt modelId="{E400B2C6-49E5-4428-A9B5-DC03AF262B83}" type="pres">
      <dgm:prSet presAssocID="{2BAD481B-F514-42C7-A2CE-63BBB1925D7F}" presName="conn" presStyleLbl="parChTrans1D2" presStyleIdx="0" presStyleCnt="1"/>
      <dgm:spPr/>
    </dgm:pt>
    <dgm:pt modelId="{8C7ABA95-5F50-4844-BAD4-05BE073309F1}" type="pres">
      <dgm:prSet presAssocID="{2BAD481B-F514-42C7-A2CE-63BBB1925D7F}" presName="extraNode" presStyleLbl="node1" presStyleIdx="0" presStyleCnt="3"/>
      <dgm:spPr/>
    </dgm:pt>
    <dgm:pt modelId="{F9093EDE-659C-439B-AA50-FD93492676B6}" type="pres">
      <dgm:prSet presAssocID="{2BAD481B-F514-42C7-A2CE-63BBB1925D7F}" presName="dstNode" presStyleLbl="node1" presStyleIdx="0" presStyleCnt="3"/>
      <dgm:spPr/>
    </dgm:pt>
    <dgm:pt modelId="{87FC8C10-44EE-45F6-94D7-FCBCD65DA520}" type="pres">
      <dgm:prSet presAssocID="{DE718852-29F4-4565-929C-FD9A5B68E84B}" presName="text_1" presStyleLbl="node1" presStyleIdx="0" presStyleCnt="3" custScaleY="86532">
        <dgm:presLayoutVars>
          <dgm:bulletEnabled val="1"/>
        </dgm:presLayoutVars>
      </dgm:prSet>
      <dgm:spPr/>
    </dgm:pt>
    <dgm:pt modelId="{3EAB072A-5CC7-4FA3-880B-93C637A24B05}" type="pres">
      <dgm:prSet presAssocID="{DE718852-29F4-4565-929C-FD9A5B68E84B}" presName="accent_1" presStyleCnt="0"/>
      <dgm:spPr/>
    </dgm:pt>
    <dgm:pt modelId="{E9D7D7F1-B1F9-47AA-ADBE-74768936F919}" type="pres">
      <dgm:prSet presAssocID="{DE718852-29F4-4565-929C-FD9A5B68E84B}" presName="accentRepeatNode" presStyleLbl="solidFgAcc1" presStyleIdx="0" presStyleCnt="3"/>
      <dgm:spPr/>
    </dgm:pt>
    <dgm:pt modelId="{FFF0C89E-4918-481B-B131-813A6F320601}" type="pres">
      <dgm:prSet presAssocID="{08D154F6-8D79-4719-883A-153895C54632}" presName="text_2" presStyleLbl="node1" presStyleIdx="1" presStyleCnt="3" custScaleY="86047">
        <dgm:presLayoutVars>
          <dgm:bulletEnabled val="1"/>
        </dgm:presLayoutVars>
      </dgm:prSet>
      <dgm:spPr/>
    </dgm:pt>
    <dgm:pt modelId="{422A568A-5B61-4D8E-8C78-79A39C20017D}" type="pres">
      <dgm:prSet presAssocID="{08D154F6-8D79-4719-883A-153895C54632}" presName="accent_2" presStyleCnt="0"/>
      <dgm:spPr/>
    </dgm:pt>
    <dgm:pt modelId="{D9F0E117-FAFD-4ACE-B4C3-7B9CCA8A545A}" type="pres">
      <dgm:prSet presAssocID="{08D154F6-8D79-4719-883A-153895C54632}" presName="accentRepeatNode" presStyleLbl="solidFgAcc1" presStyleIdx="1" presStyleCnt="3"/>
      <dgm:spPr/>
    </dgm:pt>
    <dgm:pt modelId="{B562B5DF-FE90-4E4F-A3E2-8DB1B3E98260}" type="pres">
      <dgm:prSet presAssocID="{0C856AD3-CC96-4977-AB5D-3D3011EB49D8}" presName="text_3" presStyleLbl="node1" presStyleIdx="2" presStyleCnt="3" custScaleY="86532">
        <dgm:presLayoutVars>
          <dgm:bulletEnabled val="1"/>
        </dgm:presLayoutVars>
      </dgm:prSet>
      <dgm:spPr/>
    </dgm:pt>
    <dgm:pt modelId="{95F01AFA-6B85-4129-A16C-6BAFA02186E5}" type="pres">
      <dgm:prSet presAssocID="{0C856AD3-CC96-4977-AB5D-3D3011EB49D8}" presName="accent_3" presStyleCnt="0"/>
      <dgm:spPr/>
    </dgm:pt>
    <dgm:pt modelId="{FEB4F1B0-A19E-4E22-ADD1-F249A61D8D08}" type="pres">
      <dgm:prSet presAssocID="{0C856AD3-CC96-4977-AB5D-3D3011EB49D8}" presName="accentRepeatNode" presStyleLbl="solidFgAcc1" presStyleIdx="2" presStyleCnt="3"/>
      <dgm:spPr/>
    </dgm:pt>
  </dgm:ptLst>
  <dgm:cxnLst>
    <dgm:cxn modelId="{5E9C6E05-A97A-402F-B04B-20E5F2060623}" srcId="{2BAD481B-F514-42C7-A2CE-63BBB1925D7F}" destId="{0C856AD3-CC96-4977-AB5D-3D3011EB49D8}" srcOrd="2" destOrd="0" parTransId="{97212215-B8DB-4DF5-B8A8-B26EA0CC2B2A}" sibTransId="{CA7CED87-E250-402D-840A-6A4E143BD8A5}"/>
    <dgm:cxn modelId="{20CB0C0C-573C-4FE0-BA08-A5F338852315}" type="presOf" srcId="{0C856AD3-CC96-4977-AB5D-3D3011EB49D8}" destId="{B562B5DF-FE90-4E4F-A3E2-8DB1B3E98260}" srcOrd="0" destOrd="0" presId="urn:microsoft.com/office/officeart/2008/layout/VerticalCurvedList"/>
    <dgm:cxn modelId="{0F34830C-7065-4ECA-8E66-BAD0D71EE52A}" type="presOf" srcId="{2BAD481B-F514-42C7-A2CE-63BBB1925D7F}" destId="{5D786867-880D-46B8-98F2-43D28C3CFC2F}" srcOrd="0" destOrd="0" presId="urn:microsoft.com/office/officeart/2008/layout/VerticalCurvedList"/>
    <dgm:cxn modelId="{6461A20C-04DD-4F8F-8DC0-F7C019E5B4E0}" type="presOf" srcId="{450EF038-2BD4-42B2-8A7F-7C653753EFC0}" destId="{E400B2C6-49E5-4428-A9B5-DC03AF262B83}" srcOrd="0" destOrd="0" presId="urn:microsoft.com/office/officeart/2008/layout/VerticalCurvedList"/>
    <dgm:cxn modelId="{25118F10-9424-4F80-9D43-9BC97D766DED}" srcId="{2BAD481B-F514-42C7-A2CE-63BBB1925D7F}" destId="{08D154F6-8D79-4719-883A-153895C54632}" srcOrd="1" destOrd="0" parTransId="{A817A0C9-361A-4FAA-861F-FAE3DFE4A67C}" sibTransId="{233B1B18-9D1B-452C-A4F9-BB62A849DFCA}"/>
    <dgm:cxn modelId="{3B1CA413-DA81-44D0-96EF-EA431837E5C8}" srcId="{2BAD481B-F514-42C7-A2CE-63BBB1925D7F}" destId="{DE718852-29F4-4565-929C-FD9A5B68E84B}" srcOrd="0" destOrd="0" parTransId="{04C851E7-7647-443E-A9BE-BF5A93BBBC61}" sibTransId="{450EF038-2BD4-42B2-8A7F-7C653753EFC0}"/>
    <dgm:cxn modelId="{3BCB501E-D72B-47D4-AC37-4F35AC802A8F}" type="presOf" srcId="{DE718852-29F4-4565-929C-FD9A5B68E84B}" destId="{87FC8C10-44EE-45F6-94D7-FCBCD65DA520}" srcOrd="0" destOrd="0" presId="urn:microsoft.com/office/officeart/2008/layout/VerticalCurvedList"/>
    <dgm:cxn modelId="{E237FF42-5839-4FAE-9826-188EEE7D34A0}" type="presOf" srcId="{08D154F6-8D79-4719-883A-153895C54632}" destId="{FFF0C89E-4918-481B-B131-813A6F320601}" srcOrd="0" destOrd="0" presId="urn:microsoft.com/office/officeart/2008/layout/VerticalCurvedList"/>
    <dgm:cxn modelId="{E5347E6F-C6F7-4608-A219-64ADFA486F3D}" type="presParOf" srcId="{5D786867-880D-46B8-98F2-43D28C3CFC2F}" destId="{F30612BB-6D05-4CC8-AB33-04ED024A39F0}" srcOrd="0" destOrd="0" presId="urn:microsoft.com/office/officeart/2008/layout/VerticalCurvedList"/>
    <dgm:cxn modelId="{CD5DEB63-945B-4E3E-A585-C3BA22269183}" type="presParOf" srcId="{F30612BB-6D05-4CC8-AB33-04ED024A39F0}" destId="{9B3ACB24-B9A6-4E9D-A2B9-A0B970851852}" srcOrd="0" destOrd="0" presId="urn:microsoft.com/office/officeart/2008/layout/VerticalCurvedList"/>
    <dgm:cxn modelId="{18B1D7D5-942F-4B4C-B5F8-AF4870E98F2A}" type="presParOf" srcId="{9B3ACB24-B9A6-4E9D-A2B9-A0B970851852}" destId="{BF653497-A264-4619-8C1B-54277808FDA1}" srcOrd="0" destOrd="0" presId="urn:microsoft.com/office/officeart/2008/layout/VerticalCurvedList"/>
    <dgm:cxn modelId="{7E6A5A27-400F-4D8D-A8BC-E0BD6C6B439B}" type="presParOf" srcId="{9B3ACB24-B9A6-4E9D-A2B9-A0B970851852}" destId="{E400B2C6-49E5-4428-A9B5-DC03AF262B83}" srcOrd="1" destOrd="0" presId="urn:microsoft.com/office/officeart/2008/layout/VerticalCurvedList"/>
    <dgm:cxn modelId="{FA1DBC94-F0A7-4880-9C22-5ABE89C775C9}" type="presParOf" srcId="{9B3ACB24-B9A6-4E9D-A2B9-A0B970851852}" destId="{8C7ABA95-5F50-4844-BAD4-05BE073309F1}" srcOrd="2" destOrd="0" presId="urn:microsoft.com/office/officeart/2008/layout/VerticalCurvedList"/>
    <dgm:cxn modelId="{58E35DD4-ABBD-4A9C-B5AD-0D50701BAF5B}" type="presParOf" srcId="{9B3ACB24-B9A6-4E9D-A2B9-A0B970851852}" destId="{F9093EDE-659C-439B-AA50-FD93492676B6}" srcOrd="3" destOrd="0" presId="urn:microsoft.com/office/officeart/2008/layout/VerticalCurvedList"/>
    <dgm:cxn modelId="{925283C1-F4AD-4CB9-8526-87D01B843202}" type="presParOf" srcId="{F30612BB-6D05-4CC8-AB33-04ED024A39F0}" destId="{87FC8C10-44EE-45F6-94D7-FCBCD65DA520}" srcOrd="1" destOrd="0" presId="urn:microsoft.com/office/officeart/2008/layout/VerticalCurvedList"/>
    <dgm:cxn modelId="{CF2EA437-0A0B-4FD1-9C79-93E906B1A22A}" type="presParOf" srcId="{F30612BB-6D05-4CC8-AB33-04ED024A39F0}" destId="{3EAB072A-5CC7-4FA3-880B-93C637A24B05}" srcOrd="2" destOrd="0" presId="urn:microsoft.com/office/officeart/2008/layout/VerticalCurvedList"/>
    <dgm:cxn modelId="{5BCFD91B-8213-4283-AB0E-028B128F6D5F}" type="presParOf" srcId="{3EAB072A-5CC7-4FA3-880B-93C637A24B05}" destId="{E9D7D7F1-B1F9-47AA-ADBE-74768936F919}" srcOrd="0" destOrd="0" presId="urn:microsoft.com/office/officeart/2008/layout/VerticalCurvedList"/>
    <dgm:cxn modelId="{68C7E3EA-2DD7-45B3-964A-E82B3A53D6E1}" type="presParOf" srcId="{F30612BB-6D05-4CC8-AB33-04ED024A39F0}" destId="{FFF0C89E-4918-481B-B131-813A6F320601}" srcOrd="3" destOrd="0" presId="urn:microsoft.com/office/officeart/2008/layout/VerticalCurvedList"/>
    <dgm:cxn modelId="{1A5576A7-A8F4-48B2-8D68-70F9CBC64CF3}" type="presParOf" srcId="{F30612BB-6D05-4CC8-AB33-04ED024A39F0}" destId="{422A568A-5B61-4D8E-8C78-79A39C20017D}" srcOrd="4" destOrd="0" presId="urn:microsoft.com/office/officeart/2008/layout/VerticalCurvedList"/>
    <dgm:cxn modelId="{2C2F9B58-D11F-4C92-9329-D731E67FE925}" type="presParOf" srcId="{422A568A-5B61-4D8E-8C78-79A39C20017D}" destId="{D9F0E117-FAFD-4ACE-B4C3-7B9CCA8A545A}" srcOrd="0" destOrd="0" presId="urn:microsoft.com/office/officeart/2008/layout/VerticalCurvedList"/>
    <dgm:cxn modelId="{73CFE3C7-CBB8-4EC4-A874-94592657205F}" type="presParOf" srcId="{F30612BB-6D05-4CC8-AB33-04ED024A39F0}" destId="{B562B5DF-FE90-4E4F-A3E2-8DB1B3E98260}" srcOrd="5" destOrd="0" presId="urn:microsoft.com/office/officeart/2008/layout/VerticalCurvedList"/>
    <dgm:cxn modelId="{B0BAB6FA-8B65-46CF-97DE-00D182D145BF}" type="presParOf" srcId="{F30612BB-6D05-4CC8-AB33-04ED024A39F0}" destId="{95F01AFA-6B85-4129-A16C-6BAFA02186E5}" srcOrd="6" destOrd="0" presId="urn:microsoft.com/office/officeart/2008/layout/VerticalCurvedList"/>
    <dgm:cxn modelId="{26F7E804-0EDE-40D4-A458-EF61B53E3928}" type="presParOf" srcId="{95F01AFA-6B85-4129-A16C-6BAFA02186E5}" destId="{FEB4F1B0-A19E-4E22-ADD1-F249A61D8D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ACEDB-6E30-4757-A58A-46A0899316B7}">
      <dsp:nvSpPr>
        <dsp:cNvPr id="0" name=""/>
        <dsp:cNvSpPr/>
      </dsp:nvSpPr>
      <dsp:spPr>
        <a:xfrm>
          <a:off x="0" y="1878995"/>
          <a:ext cx="2628900" cy="116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149860" rIns="419608" bIns="149860" numCol="1" spcCol="1270" anchor="ctr" anchorCtr="0">
          <a:noAutofit/>
        </a:bodyPr>
        <a:lstStyle/>
        <a:p>
          <a:pPr marL="0" lvl="0" indent="0" algn="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Input</a:t>
          </a:r>
        </a:p>
      </dsp:txBody>
      <dsp:txXfrm>
        <a:off x="0" y="1878995"/>
        <a:ext cx="2628900" cy="1168200"/>
      </dsp:txXfrm>
    </dsp:sp>
    <dsp:sp modelId="{0086C430-B422-48D6-81A1-3E1D376E43B6}">
      <dsp:nvSpPr>
        <dsp:cNvPr id="0" name=""/>
        <dsp:cNvSpPr/>
      </dsp:nvSpPr>
      <dsp:spPr>
        <a:xfrm>
          <a:off x="2628899" y="1878995"/>
          <a:ext cx="525780" cy="11682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9BB5A-4B8C-4DEF-B560-48778C8D4B1F}">
      <dsp:nvSpPr>
        <dsp:cNvPr id="0" name=""/>
        <dsp:cNvSpPr/>
      </dsp:nvSpPr>
      <dsp:spPr>
        <a:xfrm>
          <a:off x="3364991" y="1878995"/>
          <a:ext cx="7150608" cy="1168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cặp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điểm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(x</a:t>
          </a:r>
          <a:r>
            <a:rPr lang="en-US" sz="2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,y</a:t>
          </a:r>
          <a:r>
            <a:rPr lang="en-US" sz="2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), 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(x</a:t>
          </a:r>
          <a:r>
            <a:rPr lang="en-US" sz="2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,y</a:t>
          </a:r>
          <a:r>
            <a:rPr lang="en-US" sz="2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),…,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</a:t>
          </a:r>
          <a:r>
            <a:rPr lang="en-US" sz="2800" kern="1200" baseline="-25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sz="2800" kern="12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,y</a:t>
          </a:r>
          <a:r>
            <a:rPr lang="en-US" sz="2800" kern="1200" baseline="-25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</a:t>
          </a:r>
          <a:r>
            <a:rPr lang="en-US" sz="2800" kern="12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bất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kỳ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sz="28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(Oxy) 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64991" y="1878995"/>
        <a:ext cx="7150608" cy="1168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5AAA-5700-4AD0-B801-683A14E13734}">
      <dsp:nvSpPr>
        <dsp:cNvPr id="0" name=""/>
        <dsp:cNvSpPr/>
      </dsp:nvSpPr>
      <dsp:spPr>
        <a:xfrm>
          <a:off x="45721" y="2503775"/>
          <a:ext cx="2628900" cy="97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124460" rIns="348488" bIns="124460" numCol="1" spcCol="1270" anchor="ctr" anchorCtr="0">
          <a:noAutofit/>
        </a:bodyPr>
        <a:lstStyle/>
        <a:p>
          <a:pPr marL="0" lvl="0" indent="0" algn="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Output</a:t>
          </a:r>
        </a:p>
      </dsp:txBody>
      <dsp:txXfrm>
        <a:off x="45721" y="2503775"/>
        <a:ext cx="2628900" cy="970200"/>
      </dsp:txXfrm>
    </dsp:sp>
    <dsp:sp modelId="{58830422-CD1D-4B08-8881-E5D5861F33CA}">
      <dsp:nvSpPr>
        <dsp:cNvPr id="0" name=""/>
        <dsp:cNvSpPr/>
      </dsp:nvSpPr>
      <dsp:spPr>
        <a:xfrm>
          <a:off x="2606039" y="2314410"/>
          <a:ext cx="525780" cy="1394662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BD122-C393-41D5-BF1E-4761A98C9394}">
      <dsp:nvSpPr>
        <dsp:cNvPr id="0" name=""/>
        <dsp:cNvSpPr/>
      </dsp:nvSpPr>
      <dsp:spPr>
        <a:xfrm>
          <a:off x="3364991" y="2337268"/>
          <a:ext cx="7150608" cy="139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a,b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đường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thẳng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y=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ax+b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thành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lập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điểm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Input</a:t>
          </a:r>
        </a:p>
      </dsp:txBody>
      <dsp:txXfrm>
        <a:off x="3364991" y="2337268"/>
        <a:ext cx="7150608" cy="1394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0B2C6-49E5-4428-A9B5-DC03AF262B83}">
      <dsp:nvSpPr>
        <dsp:cNvPr id="0" name=""/>
        <dsp:cNvSpPr/>
      </dsp:nvSpPr>
      <dsp:spPr>
        <a:xfrm>
          <a:off x="-5556228" y="-850762"/>
          <a:ext cx="6616425" cy="6616425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C8C10-44EE-45F6-94D7-FCBCD65DA520}">
      <dsp:nvSpPr>
        <dsp:cNvPr id="0" name=""/>
        <dsp:cNvSpPr/>
      </dsp:nvSpPr>
      <dsp:spPr>
        <a:xfrm>
          <a:off x="682188" y="557683"/>
          <a:ext cx="10550446" cy="850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24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lọc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trung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vị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Meadian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Filter)</a:t>
          </a:r>
        </a:p>
      </dsp:txBody>
      <dsp:txXfrm>
        <a:off x="682188" y="557683"/>
        <a:ext cx="10550446" cy="850592"/>
      </dsp:txXfrm>
    </dsp:sp>
    <dsp:sp modelId="{E9D7D7F1-B1F9-47AA-ADBE-74768936F919}">
      <dsp:nvSpPr>
        <dsp:cNvPr id="0" name=""/>
        <dsp:cNvSpPr/>
      </dsp:nvSpPr>
      <dsp:spPr>
        <a:xfrm>
          <a:off x="67825" y="368617"/>
          <a:ext cx="1228725" cy="1228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0C89E-4918-481B-B131-813A6F320601}">
      <dsp:nvSpPr>
        <dsp:cNvPr id="0" name=""/>
        <dsp:cNvSpPr/>
      </dsp:nvSpPr>
      <dsp:spPr>
        <a:xfrm>
          <a:off x="1039501" y="2034537"/>
          <a:ext cx="10193133" cy="845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24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lọc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trung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bình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(Mean Filter)</a:t>
          </a:r>
        </a:p>
      </dsp:txBody>
      <dsp:txXfrm>
        <a:off x="1039501" y="2034537"/>
        <a:ext cx="10193133" cy="845824"/>
      </dsp:txXfrm>
    </dsp:sp>
    <dsp:sp modelId="{D9F0E117-FAFD-4ACE-B4C3-7B9CCA8A545A}">
      <dsp:nvSpPr>
        <dsp:cNvPr id="0" name=""/>
        <dsp:cNvSpPr/>
      </dsp:nvSpPr>
      <dsp:spPr>
        <a:xfrm>
          <a:off x="425138" y="1843087"/>
          <a:ext cx="1228725" cy="1228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2B5DF-FE90-4E4F-A3E2-8DB1B3E98260}">
      <dsp:nvSpPr>
        <dsp:cNvPr id="0" name=""/>
        <dsp:cNvSpPr/>
      </dsp:nvSpPr>
      <dsp:spPr>
        <a:xfrm>
          <a:off x="682188" y="3506623"/>
          <a:ext cx="10550446" cy="850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24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Bình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phương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cực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tiểu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(Least Mean Square)</a:t>
          </a:r>
        </a:p>
      </dsp:txBody>
      <dsp:txXfrm>
        <a:off x="682188" y="3506623"/>
        <a:ext cx="10550446" cy="850592"/>
      </dsp:txXfrm>
    </dsp:sp>
    <dsp:sp modelId="{FEB4F1B0-A19E-4E22-ADD1-F249A61D8D08}">
      <dsp:nvSpPr>
        <dsp:cNvPr id="0" name=""/>
        <dsp:cNvSpPr/>
      </dsp:nvSpPr>
      <dsp:spPr>
        <a:xfrm>
          <a:off x="67825" y="3317557"/>
          <a:ext cx="1228725" cy="1228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1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1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1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40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9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69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8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0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9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5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1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5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1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200" y="1038680"/>
            <a:ext cx="7297731" cy="253713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 GIỮA KÌ</a:t>
            </a:r>
            <a:b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MÔN: KỸ THUẬT LẬP TRÌNH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Hải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095" y="4033018"/>
            <a:ext cx="8825658" cy="1285741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								MSSV:</a:t>
            </a:r>
          </a:p>
          <a:p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Nguyễn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xuân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20164742</a:t>
            </a:r>
          </a:p>
          <a:p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Nguyễn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20162232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105006 </a:t>
            </a:r>
          </a:p>
        </p:txBody>
      </p:sp>
    </p:spTree>
    <p:extLst>
      <p:ext uri="{BB962C8B-B14F-4D97-AF65-F5344CB8AC3E}">
        <p14:creationId xmlns:p14="http://schemas.microsoft.com/office/powerpoint/2010/main" val="56082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60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2011680"/>
            <a:ext cx="108753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cặp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(x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,y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(x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,y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),…,(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,y</a:t>
            </a:r>
            <a:r>
              <a:rPr lang="en-US" sz="28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ngẫu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y=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ax+b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 ax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 b = v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 ax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 b = v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………………..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</a:t>
            </a:r>
            <a:r>
              <a:rPr lang="en-US" sz="28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 b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28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</a:t>
            </a:r>
            <a:r>
              <a:rPr lang="en-US" sz="2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62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60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2011680"/>
            <a:ext cx="108753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cặp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a,b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thỏa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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Mean Square</a:t>
            </a:r>
          </a:p>
          <a:p>
            <a:pPr lvl="0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http://img.hpu.edu.vn/upload/2013/11/25/20131125145033-0bcdbb8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32" y="3213514"/>
            <a:ext cx="5112628" cy="156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96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60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1657818"/>
            <a:ext cx="10875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a,b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thỏa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0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http://img.hpu.edu.vn/upload/2013/11/25/20131125145033-d7165b7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06" y="2308790"/>
            <a:ext cx="5325537" cy="180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img.hpu.edu.vn/upload/2013/11/25/20131125145033-bb24f95f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79" y="4343622"/>
            <a:ext cx="4157192" cy="21474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6111" y="4252540"/>
            <a:ext cx="10875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0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4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60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6111" y="1879600"/>
                <a:ext cx="11018520" cy="4417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79600"/>
                <a:ext cx="11018520" cy="4417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6111" y="1430635"/>
            <a:ext cx="745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32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96A4-ECBE-4B3B-8829-53B302BC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4" y="0"/>
            <a:ext cx="9404723" cy="140053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2C0BE0-28EC-4C4B-B0A5-9E583355CBDF}"/>
              </a:ext>
            </a:extLst>
          </p:cNvPr>
          <p:cNvSpPr/>
          <p:nvPr/>
        </p:nvSpPr>
        <p:spPr>
          <a:xfrm>
            <a:off x="5262093" y="291186"/>
            <a:ext cx="1667814" cy="7131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7514E82-8E56-4947-9DA6-0FB66848F676}"/>
              </a:ext>
            </a:extLst>
          </p:cNvPr>
          <p:cNvSpPr/>
          <p:nvPr/>
        </p:nvSpPr>
        <p:spPr>
          <a:xfrm>
            <a:off x="4235535" y="1245294"/>
            <a:ext cx="3720924" cy="784628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tọa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B4F81A9-FF1D-4B7C-9FA0-9D59F124DBA4}"/>
              </a:ext>
            </a:extLst>
          </p:cNvPr>
          <p:cNvSpPr/>
          <p:nvPr/>
        </p:nvSpPr>
        <p:spPr>
          <a:xfrm>
            <a:off x="4839107" y="4899538"/>
            <a:ext cx="2513780" cy="713168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C876F4-8A35-4CBA-8C4D-0E5828C38B9A}"/>
              </a:ext>
            </a:extLst>
          </p:cNvPr>
          <p:cNvSpPr/>
          <p:nvPr/>
        </p:nvSpPr>
        <p:spPr>
          <a:xfrm>
            <a:off x="5336143" y="5794451"/>
            <a:ext cx="1519708" cy="7131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61DC90-8D0A-4604-8ABF-A168EBD999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095997" y="1004354"/>
            <a:ext cx="3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418A76-052A-442E-B0CC-31CB315CC8F0}"/>
              </a:ext>
            </a:extLst>
          </p:cNvPr>
          <p:cNvSpPr/>
          <p:nvPr/>
        </p:nvSpPr>
        <p:spPr>
          <a:xfrm>
            <a:off x="4640685" y="2165247"/>
            <a:ext cx="2910629" cy="69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F916D7-E58B-40A8-868B-59BA22DA9943}"/>
              </a:ext>
            </a:extLst>
          </p:cNvPr>
          <p:cNvSpPr/>
          <p:nvPr/>
        </p:nvSpPr>
        <p:spPr>
          <a:xfrm>
            <a:off x="4640684" y="3098670"/>
            <a:ext cx="2910629" cy="69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C9316-5B4B-4C2F-8524-327C7DB5987A}"/>
              </a:ext>
            </a:extLst>
          </p:cNvPr>
          <p:cNvSpPr/>
          <p:nvPr/>
        </p:nvSpPr>
        <p:spPr>
          <a:xfrm>
            <a:off x="4640683" y="4028057"/>
            <a:ext cx="2910629" cy="69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50762A-F429-4D2C-9CDD-9E501F3E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55" y="0"/>
            <a:ext cx="9326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6FC56-361F-467E-AB97-E6B9DD9A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17" y="0"/>
            <a:ext cx="9737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7835" y="1052418"/>
            <a:ext cx="8825658" cy="3329581"/>
          </a:xfrm>
        </p:spPr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747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200" y="1038680"/>
            <a:ext cx="7297731" cy="253713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 GIỮA KÌ</a:t>
            </a:r>
            <a:b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MÔN: KỸ THUẬT LẬP TRÌNH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560" y="3575818"/>
            <a:ext cx="9001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a;b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thẳng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(y = ax +b)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nhiễu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ngẫu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ctr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Least Mean Square</a:t>
            </a:r>
          </a:p>
        </p:txBody>
      </p:sp>
    </p:spTree>
    <p:extLst>
      <p:ext uri="{BB962C8B-B14F-4D97-AF65-F5344CB8AC3E}">
        <p14:creationId xmlns:p14="http://schemas.microsoft.com/office/powerpoint/2010/main" val="14270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057205"/>
              </p:ext>
            </p:extLst>
          </p:nvPr>
        </p:nvGraphicFramePr>
        <p:xfrm>
          <a:off x="646111" y="156754"/>
          <a:ext cx="10515600" cy="492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119210"/>
              </p:ext>
            </p:extLst>
          </p:nvPr>
        </p:nvGraphicFramePr>
        <p:xfrm>
          <a:off x="646111" y="1853248"/>
          <a:ext cx="10515600" cy="492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26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BBC3C-DF97-4042-93B6-01A225659F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8767" y="308493"/>
            <a:ext cx="9599030" cy="61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895151"/>
              </p:ext>
            </p:extLst>
          </p:nvPr>
        </p:nvGraphicFramePr>
        <p:xfrm>
          <a:off x="472440" y="1600200"/>
          <a:ext cx="11300460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2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60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(Median Filter)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1783080"/>
            <a:ext cx="108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111" y="1760220"/>
            <a:ext cx="113325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phi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nhiễu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Nhiễu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(Speckle Noise)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Nhiễu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(Sale-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peper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Noise)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111" y="3554909"/>
            <a:ext cx="1048670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Quét cửa sổ lọc lên các thành phần 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điền các giá trị được quét vào cửa sổ lọc.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các thành phần trong của sổ lọc để xử lý.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 xếp theo thứ tự các thành phần trong cửa sổ lọc.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 lại thành phần trung vị, gán cho output.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3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C0DE50-C867-46D3-84D4-76797A61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60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(Mean Filter)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1783080"/>
            <a:ext cx="108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111" y="1965067"/>
            <a:ext cx="11332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111" y="3394889"/>
            <a:ext cx="1048670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Quét cửa sổ lọc lần lượt lên các thành phần của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điền các giá trị được quét vào cửa sổ lọc.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bằng cách thao tác trên các thành phần của cửa sổ lọc.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giá trị trung bình các thành phần trong cửa sổ lọc.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Gán giá trị trung bình này cho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output1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62F7A-9453-40AF-B6F4-2D625795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88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950</TotalTime>
  <Words>502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Century Gothic</vt:lpstr>
      <vt:lpstr>Tahoma</vt:lpstr>
      <vt:lpstr>Wingdings</vt:lpstr>
      <vt:lpstr>Wingdings 3</vt:lpstr>
      <vt:lpstr>Ion</vt:lpstr>
      <vt:lpstr>BÀI TẬP GIỮA KÌ MÔN: KỸ THUẬT LẬP TRÌNH  Giảng viên: ThS. Vũ Hải</vt:lpstr>
      <vt:lpstr>BÀI TẬP GIỮA KÌ MÔN: KỸ THUẬT LẬP TRÌNH  </vt:lpstr>
      <vt:lpstr>1. Trình bày vấn đề</vt:lpstr>
      <vt:lpstr>PowerPoint Presentation</vt:lpstr>
      <vt:lpstr>2. Trình bày thuật toán</vt:lpstr>
      <vt:lpstr>Bộ lọc trung vị (Median Filter)</vt:lpstr>
      <vt:lpstr>PowerPoint Presentation</vt:lpstr>
      <vt:lpstr>Bộ lọc trung bình (Mean Filter)</vt:lpstr>
      <vt:lpstr>PowerPoint Presentation</vt:lpstr>
      <vt:lpstr>Bình phương cực tiểu </vt:lpstr>
      <vt:lpstr>Bình phương cực tiểu </vt:lpstr>
      <vt:lpstr>Bình phương cực tiểu </vt:lpstr>
      <vt:lpstr>Bình phương cực tiểu </vt:lpstr>
      <vt:lpstr>3. Sơ đồ thuật toán</vt:lpstr>
      <vt:lpstr>PowerPoint Presentation</vt:lpstr>
      <vt:lpstr>PowerPoint Presentation</vt:lpstr>
      <vt:lpstr>Cảm ơn thầy và các bạn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GIỮA KÌ MÔN: TÂM LÝ HỌC</dc:title>
  <dc:creator>VuThong</dc:creator>
  <cp:lastModifiedBy>Nguyen Huu Xuan 20164742</cp:lastModifiedBy>
  <cp:revision>132</cp:revision>
  <dcterms:created xsi:type="dcterms:W3CDTF">2018-07-24T13:29:09Z</dcterms:created>
  <dcterms:modified xsi:type="dcterms:W3CDTF">2018-12-24T02:51:52Z</dcterms:modified>
</cp:coreProperties>
</file>