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F0CF23-D94C-477F-85F5-65321B9C054E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DEED98-B9D4-4F92-BC08-5FED072722E7}">
      <dgm:prSet phldrT="[Text]"/>
      <dgm:spPr/>
      <dgm:t>
        <a:bodyPr/>
        <a:lstStyle/>
        <a:p>
          <a:r>
            <a:rPr lang="en-US" dirty="0" err="1"/>
            <a:t>Công</a:t>
          </a:r>
          <a:r>
            <a:rPr lang="en-US" dirty="0"/>
            <a:t> </a:t>
          </a:r>
          <a:r>
            <a:rPr lang="en-US" dirty="0" err="1"/>
            <a:t>việc</a:t>
          </a:r>
          <a:endParaRPr lang="en-US" dirty="0"/>
        </a:p>
      </dgm:t>
    </dgm:pt>
    <dgm:pt modelId="{BACC44CA-76F4-4D5B-8E0A-30270B315CD7}" type="parTrans" cxnId="{3251092C-7E3A-4549-8F06-9F807ABA6117}">
      <dgm:prSet/>
      <dgm:spPr/>
      <dgm:t>
        <a:bodyPr/>
        <a:lstStyle/>
        <a:p>
          <a:endParaRPr lang="en-US"/>
        </a:p>
      </dgm:t>
    </dgm:pt>
    <dgm:pt modelId="{41F34C90-B382-4A19-880E-90900DD05FC6}" type="sibTrans" cxnId="{3251092C-7E3A-4549-8F06-9F807ABA6117}">
      <dgm:prSet/>
      <dgm:spPr/>
      <dgm:t>
        <a:bodyPr/>
        <a:lstStyle/>
        <a:p>
          <a:endParaRPr lang="en-US"/>
        </a:p>
      </dgm:t>
    </dgm:pt>
    <dgm:pt modelId="{79603FD7-833F-4F57-91BD-201AB4FCC1F9}" type="asst">
      <dgm:prSet phldrT="[Text]"/>
      <dgm:spPr/>
      <dgm:t>
        <a:bodyPr/>
        <a:lstStyle/>
        <a:p>
          <a:r>
            <a:rPr lang="en-US" dirty="0" err="1"/>
            <a:t>Silde</a:t>
          </a:r>
          <a:r>
            <a:rPr lang="en-US" dirty="0"/>
            <a:t>, </a:t>
          </a:r>
          <a:r>
            <a:rPr lang="en-US" dirty="0" err="1"/>
            <a:t>lưu</a:t>
          </a:r>
          <a:r>
            <a:rPr lang="en-US" dirty="0"/>
            <a:t> </a:t>
          </a:r>
          <a:r>
            <a:rPr lang="en-US" dirty="0" err="1"/>
            <a:t>công</a:t>
          </a:r>
          <a:r>
            <a:rPr lang="en-US" dirty="0"/>
            <a:t> </a:t>
          </a:r>
          <a:r>
            <a:rPr lang="en-US" dirty="0" err="1"/>
            <a:t>việc</a:t>
          </a:r>
          <a:r>
            <a:rPr lang="en-US" dirty="0"/>
            <a:t>, </a:t>
          </a:r>
          <a:r>
            <a:rPr lang="en-US" dirty="0" err="1"/>
            <a:t>lên</a:t>
          </a:r>
          <a:r>
            <a:rPr lang="en-US" dirty="0"/>
            <a:t> </a:t>
          </a:r>
          <a:r>
            <a:rPr lang="en-US" dirty="0" err="1"/>
            <a:t>kế</a:t>
          </a:r>
          <a:r>
            <a:rPr lang="en-US" dirty="0"/>
            <a:t> </a:t>
          </a:r>
          <a:r>
            <a:rPr lang="en-US" dirty="0" err="1"/>
            <a:t>hoạc</a:t>
          </a:r>
          <a:r>
            <a:rPr lang="en-US" dirty="0"/>
            <a:t> </a:t>
          </a:r>
          <a:r>
            <a:rPr lang="en-US" dirty="0" err="1"/>
            <a:t>công</a:t>
          </a:r>
          <a:r>
            <a:rPr lang="en-US" dirty="0"/>
            <a:t> </a:t>
          </a:r>
          <a:r>
            <a:rPr lang="en-US" dirty="0" err="1"/>
            <a:t>việc</a:t>
          </a:r>
          <a:r>
            <a:rPr lang="en-US" dirty="0"/>
            <a:t>, </a:t>
          </a:r>
          <a:r>
            <a:rPr lang="en-US" dirty="0" err="1"/>
            <a:t>tiến</a:t>
          </a:r>
          <a:r>
            <a:rPr lang="en-US" dirty="0"/>
            <a:t> </a:t>
          </a:r>
          <a:r>
            <a:rPr lang="en-US" dirty="0" err="1"/>
            <a:t>độ</a:t>
          </a:r>
          <a:endParaRPr lang="en-US" dirty="0"/>
        </a:p>
      </dgm:t>
    </dgm:pt>
    <dgm:pt modelId="{E23C855C-3391-4AC9-B214-3AF7069A8187}" type="parTrans" cxnId="{B0413A9F-5E0B-43FB-8E37-425D66E5CC89}">
      <dgm:prSet/>
      <dgm:spPr/>
      <dgm:t>
        <a:bodyPr/>
        <a:lstStyle/>
        <a:p>
          <a:endParaRPr lang="en-US"/>
        </a:p>
      </dgm:t>
    </dgm:pt>
    <dgm:pt modelId="{F1622FE0-08E9-4A96-B5ED-B6DC36D10DDD}" type="sibTrans" cxnId="{B0413A9F-5E0B-43FB-8E37-425D66E5CC89}">
      <dgm:prSet/>
      <dgm:spPr/>
      <dgm:t>
        <a:bodyPr/>
        <a:lstStyle/>
        <a:p>
          <a:endParaRPr lang="en-US"/>
        </a:p>
      </dgm:t>
    </dgm:pt>
    <dgm:pt modelId="{47D4FDF2-DB6F-4580-B3D8-DDDFAC5D4978}">
      <dgm:prSet phldrT="[Text]"/>
      <dgm:spPr/>
      <dgm:t>
        <a:bodyPr/>
        <a:lstStyle/>
        <a:p>
          <a:r>
            <a:rPr lang="en-US" dirty="0" err="1"/>
            <a:t>Tìm</a:t>
          </a:r>
          <a:r>
            <a:rPr lang="en-US" dirty="0"/>
            <a:t> </a:t>
          </a:r>
          <a:r>
            <a:rPr lang="en-US" dirty="0" err="1"/>
            <a:t>hiểu</a:t>
          </a:r>
          <a:r>
            <a:rPr lang="en-US" dirty="0"/>
            <a:t>, </a:t>
          </a:r>
          <a:r>
            <a:rPr lang="en-US" dirty="0" err="1"/>
            <a:t>xây</a:t>
          </a:r>
          <a:r>
            <a:rPr lang="en-US" dirty="0"/>
            <a:t> </a:t>
          </a:r>
          <a:r>
            <a:rPr lang="en-US" dirty="0" err="1"/>
            <a:t>dựng</a:t>
          </a:r>
          <a:r>
            <a:rPr lang="en-US" dirty="0"/>
            <a:t> </a:t>
          </a:r>
          <a:r>
            <a:rPr lang="en-US" dirty="0" err="1"/>
            <a:t>thuật</a:t>
          </a:r>
          <a:r>
            <a:rPr lang="en-US" dirty="0"/>
            <a:t> </a:t>
          </a:r>
          <a:r>
            <a:rPr lang="en-US" dirty="0" err="1"/>
            <a:t>toán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design</a:t>
          </a:r>
        </a:p>
      </dgm:t>
    </dgm:pt>
    <dgm:pt modelId="{F129DA00-923F-4B72-BB22-9B5068986730}" type="parTrans" cxnId="{877F6B65-471A-4827-B709-B89B23890385}">
      <dgm:prSet/>
      <dgm:spPr/>
      <dgm:t>
        <a:bodyPr/>
        <a:lstStyle/>
        <a:p>
          <a:endParaRPr lang="en-US"/>
        </a:p>
      </dgm:t>
    </dgm:pt>
    <dgm:pt modelId="{32245CEE-D38F-4E52-B240-16B621B051D2}" type="sibTrans" cxnId="{877F6B65-471A-4827-B709-B89B23890385}">
      <dgm:prSet/>
      <dgm:spPr/>
      <dgm:t>
        <a:bodyPr/>
        <a:lstStyle/>
        <a:p>
          <a:endParaRPr lang="en-US"/>
        </a:p>
      </dgm:t>
    </dgm:pt>
    <dgm:pt modelId="{1AEA913F-48C6-41D6-A482-14624B924C6E}">
      <dgm:prSet phldrT="[Text]"/>
      <dgm:spPr/>
      <dgm:t>
        <a:bodyPr/>
        <a:lstStyle/>
        <a:p>
          <a:r>
            <a:rPr lang="en-US" dirty="0"/>
            <a:t>Coding, test, fix bug</a:t>
          </a:r>
        </a:p>
      </dgm:t>
    </dgm:pt>
    <dgm:pt modelId="{B8C9E4EA-C845-4445-B2E8-985EE3FE6E96}" type="parTrans" cxnId="{AEA8CEF3-8BDA-4BA7-95A3-59E4487EE381}">
      <dgm:prSet/>
      <dgm:spPr/>
      <dgm:t>
        <a:bodyPr/>
        <a:lstStyle/>
        <a:p>
          <a:endParaRPr lang="en-US"/>
        </a:p>
      </dgm:t>
    </dgm:pt>
    <dgm:pt modelId="{B042F0F0-0CF9-49D8-94B1-6E3EE6991367}" type="sibTrans" cxnId="{AEA8CEF3-8BDA-4BA7-95A3-59E4487EE381}">
      <dgm:prSet/>
      <dgm:spPr/>
      <dgm:t>
        <a:bodyPr/>
        <a:lstStyle/>
        <a:p>
          <a:endParaRPr lang="en-US"/>
        </a:p>
      </dgm:t>
    </dgm:pt>
    <dgm:pt modelId="{D98C1CA7-8B53-45DA-A6CB-CDA4CAE00A32}">
      <dgm:prSet phldrT="[Text]"/>
      <dgm:spPr/>
      <dgm:t>
        <a:bodyPr/>
        <a:lstStyle/>
        <a:p>
          <a:r>
            <a:rPr lang="en-US" dirty="0" err="1"/>
            <a:t>Thiết</a:t>
          </a:r>
          <a:r>
            <a:rPr lang="en-US" dirty="0"/>
            <a:t> </a:t>
          </a:r>
          <a:r>
            <a:rPr lang="en-US" dirty="0" err="1"/>
            <a:t>kế</a:t>
          </a:r>
          <a:r>
            <a:rPr lang="en-US" dirty="0"/>
            <a:t> </a:t>
          </a:r>
          <a:r>
            <a:rPr lang="en-US" dirty="0" err="1"/>
            <a:t>giao</a:t>
          </a:r>
          <a:r>
            <a:rPr lang="en-US" dirty="0"/>
            <a:t> </a:t>
          </a:r>
          <a:r>
            <a:rPr lang="en-US" dirty="0" err="1"/>
            <a:t>diện</a:t>
          </a:r>
          <a:endParaRPr lang="en-US" dirty="0"/>
        </a:p>
      </dgm:t>
    </dgm:pt>
    <dgm:pt modelId="{98FCAAAC-A78C-40B7-8C3F-ED26A4105890}" type="parTrans" cxnId="{13749D86-DDE0-4662-9866-FAC0F6956B6A}">
      <dgm:prSet/>
      <dgm:spPr/>
      <dgm:t>
        <a:bodyPr/>
        <a:lstStyle/>
        <a:p>
          <a:endParaRPr lang="en-US"/>
        </a:p>
      </dgm:t>
    </dgm:pt>
    <dgm:pt modelId="{1C5677EC-B0CE-448D-8B65-3EBCF8548A54}" type="sibTrans" cxnId="{13749D86-DDE0-4662-9866-FAC0F6956B6A}">
      <dgm:prSet/>
      <dgm:spPr/>
      <dgm:t>
        <a:bodyPr/>
        <a:lstStyle/>
        <a:p>
          <a:endParaRPr lang="en-US"/>
        </a:p>
      </dgm:t>
    </dgm:pt>
    <dgm:pt modelId="{4016CE3C-151C-4987-ABC6-8662DD5492F1}" type="pres">
      <dgm:prSet presAssocID="{7EF0CF23-D94C-477F-85F5-65321B9C054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4AC301D-CD72-49AD-9F01-C3C3B175F085}" type="pres">
      <dgm:prSet presAssocID="{C2DEED98-B9D4-4F92-BC08-5FED072722E7}" presName="hierRoot1" presStyleCnt="0">
        <dgm:presLayoutVars>
          <dgm:hierBranch val="init"/>
        </dgm:presLayoutVars>
      </dgm:prSet>
      <dgm:spPr/>
    </dgm:pt>
    <dgm:pt modelId="{FC5D3F6D-71AA-44D9-8F6E-6B298BEE311F}" type="pres">
      <dgm:prSet presAssocID="{C2DEED98-B9D4-4F92-BC08-5FED072722E7}" presName="rootComposite1" presStyleCnt="0"/>
      <dgm:spPr/>
    </dgm:pt>
    <dgm:pt modelId="{97CB3152-0FD9-4486-8ABC-AA6F3A2D0BB6}" type="pres">
      <dgm:prSet presAssocID="{C2DEED98-B9D4-4F92-BC08-5FED072722E7}" presName="rootText1" presStyleLbl="node0" presStyleIdx="0" presStyleCnt="1">
        <dgm:presLayoutVars>
          <dgm:chPref val="3"/>
        </dgm:presLayoutVars>
      </dgm:prSet>
      <dgm:spPr/>
    </dgm:pt>
    <dgm:pt modelId="{9DC8D1A1-96B1-4C5F-B18D-1F92B5D9C197}" type="pres">
      <dgm:prSet presAssocID="{C2DEED98-B9D4-4F92-BC08-5FED072722E7}" presName="rootConnector1" presStyleLbl="node1" presStyleIdx="0" presStyleCnt="0"/>
      <dgm:spPr/>
    </dgm:pt>
    <dgm:pt modelId="{FB873486-27D9-4BDB-9C46-088F463CD0CF}" type="pres">
      <dgm:prSet presAssocID="{C2DEED98-B9D4-4F92-BC08-5FED072722E7}" presName="hierChild2" presStyleCnt="0"/>
      <dgm:spPr/>
    </dgm:pt>
    <dgm:pt modelId="{CCDFD0DF-FB16-48CA-80E4-8AA9446749E9}" type="pres">
      <dgm:prSet presAssocID="{F129DA00-923F-4B72-BB22-9B5068986730}" presName="Name37" presStyleLbl="parChTrans1D2" presStyleIdx="0" presStyleCnt="4"/>
      <dgm:spPr/>
    </dgm:pt>
    <dgm:pt modelId="{C67FDF15-5099-4847-B169-28F2A16E8EEA}" type="pres">
      <dgm:prSet presAssocID="{47D4FDF2-DB6F-4580-B3D8-DDDFAC5D4978}" presName="hierRoot2" presStyleCnt="0">
        <dgm:presLayoutVars>
          <dgm:hierBranch val="init"/>
        </dgm:presLayoutVars>
      </dgm:prSet>
      <dgm:spPr/>
    </dgm:pt>
    <dgm:pt modelId="{8F39AEB4-C6F1-48AB-89D7-75971A1A7B72}" type="pres">
      <dgm:prSet presAssocID="{47D4FDF2-DB6F-4580-B3D8-DDDFAC5D4978}" presName="rootComposite" presStyleCnt="0"/>
      <dgm:spPr/>
    </dgm:pt>
    <dgm:pt modelId="{D6C9A4B9-D265-40C7-AF44-623C42DBFD2C}" type="pres">
      <dgm:prSet presAssocID="{47D4FDF2-DB6F-4580-B3D8-DDDFAC5D4978}" presName="rootText" presStyleLbl="node2" presStyleIdx="0" presStyleCnt="3">
        <dgm:presLayoutVars>
          <dgm:chPref val="3"/>
        </dgm:presLayoutVars>
      </dgm:prSet>
      <dgm:spPr/>
    </dgm:pt>
    <dgm:pt modelId="{CDA1A8C2-04BD-4CBE-844F-63FAF9ABD818}" type="pres">
      <dgm:prSet presAssocID="{47D4FDF2-DB6F-4580-B3D8-DDDFAC5D4978}" presName="rootConnector" presStyleLbl="node2" presStyleIdx="0" presStyleCnt="3"/>
      <dgm:spPr/>
    </dgm:pt>
    <dgm:pt modelId="{EB1B65F1-E4A6-4319-9DA6-B8F10040B6F9}" type="pres">
      <dgm:prSet presAssocID="{47D4FDF2-DB6F-4580-B3D8-DDDFAC5D4978}" presName="hierChild4" presStyleCnt="0"/>
      <dgm:spPr/>
    </dgm:pt>
    <dgm:pt modelId="{08F80A36-11A3-4DB0-9F07-8040D8F7EFFD}" type="pres">
      <dgm:prSet presAssocID="{47D4FDF2-DB6F-4580-B3D8-DDDFAC5D4978}" presName="hierChild5" presStyleCnt="0"/>
      <dgm:spPr/>
    </dgm:pt>
    <dgm:pt modelId="{639450D9-0DD1-49E3-AAF2-966F7F4BA60B}" type="pres">
      <dgm:prSet presAssocID="{B8C9E4EA-C845-4445-B2E8-985EE3FE6E96}" presName="Name37" presStyleLbl="parChTrans1D2" presStyleIdx="1" presStyleCnt="4"/>
      <dgm:spPr/>
    </dgm:pt>
    <dgm:pt modelId="{B50C1134-9636-483C-84F3-46F7742E66CD}" type="pres">
      <dgm:prSet presAssocID="{1AEA913F-48C6-41D6-A482-14624B924C6E}" presName="hierRoot2" presStyleCnt="0">
        <dgm:presLayoutVars>
          <dgm:hierBranch val="init"/>
        </dgm:presLayoutVars>
      </dgm:prSet>
      <dgm:spPr/>
    </dgm:pt>
    <dgm:pt modelId="{314A3314-AE0E-4B44-B48E-AFA70AF423EA}" type="pres">
      <dgm:prSet presAssocID="{1AEA913F-48C6-41D6-A482-14624B924C6E}" presName="rootComposite" presStyleCnt="0"/>
      <dgm:spPr/>
    </dgm:pt>
    <dgm:pt modelId="{A3537FC7-7658-42CD-A86C-A83DF593100E}" type="pres">
      <dgm:prSet presAssocID="{1AEA913F-48C6-41D6-A482-14624B924C6E}" presName="rootText" presStyleLbl="node2" presStyleIdx="1" presStyleCnt="3">
        <dgm:presLayoutVars>
          <dgm:chPref val="3"/>
        </dgm:presLayoutVars>
      </dgm:prSet>
      <dgm:spPr/>
    </dgm:pt>
    <dgm:pt modelId="{60116054-AE42-4180-A73B-2DFCE2E9BB38}" type="pres">
      <dgm:prSet presAssocID="{1AEA913F-48C6-41D6-A482-14624B924C6E}" presName="rootConnector" presStyleLbl="node2" presStyleIdx="1" presStyleCnt="3"/>
      <dgm:spPr/>
    </dgm:pt>
    <dgm:pt modelId="{4E22E4CA-CBE2-4D7C-A3C5-E5F041FF9583}" type="pres">
      <dgm:prSet presAssocID="{1AEA913F-48C6-41D6-A482-14624B924C6E}" presName="hierChild4" presStyleCnt="0"/>
      <dgm:spPr/>
    </dgm:pt>
    <dgm:pt modelId="{66299532-DAF4-4FE0-8B77-EC99F3520C30}" type="pres">
      <dgm:prSet presAssocID="{1AEA913F-48C6-41D6-A482-14624B924C6E}" presName="hierChild5" presStyleCnt="0"/>
      <dgm:spPr/>
    </dgm:pt>
    <dgm:pt modelId="{8E7D25AC-8983-4578-97D8-F6CBC3D58746}" type="pres">
      <dgm:prSet presAssocID="{98FCAAAC-A78C-40B7-8C3F-ED26A4105890}" presName="Name37" presStyleLbl="parChTrans1D2" presStyleIdx="2" presStyleCnt="4"/>
      <dgm:spPr/>
    </dgm:pt>
    <dgm:pt modelId="{9AA8AD74-8633-4E73-950C-3BA2EE21278E}" type="pres">
      <dgm:prSet presAssocID="{D98C1CA7-8B53-45DA-A6CB-CDA4CAE00A32}" presName="hierRoot2" presStyleCnt="0">
        <dgm:presLayoutVars>
          <dgm:hierBranch val="init"/>
        </dgm:presLayoutVars>
      </dgm:prSet>
      <dgm:spPr/>
    </dgm:pt>
    <dgm:pt modelId="{4864531F-3DAC-4CA4-847C-05AC03EF8F87}" type="pres">
      <dgm:prSet presAssocID="{D98C1CA7-8B53-45DA-A6CB-CDA4CAE00A32}" presName="rootComposite" presStyleCnt="0"/>
      <dgm:spPr/>
    </dgm:pt>
    <dgm:pt modelId="{772815C4-F670-46DF-A655-8EDBD26910A1}" type="pres">
      <dgm:prSet presAssocID="{D98C1CA7-8B53-45DA-A6CB-CDA4CAE00A32}" presName="rootText" presStyleLbl="node2" presStyleIdx="2" presStyleCnt="3">
        <dgm:presLayoutVars>
          <dgm:chPref val="3"/>
        </dgm:presLayoutVars>
      </dgm:prSet>
      <dgm:spPr/>
    </dgm:pt>
    <dgm:pt modelId="{735037CD-D6EF-42CF-A575-301FC887AE33}" type="pres">
      <dgm:prSet presAssocID="{D98C1CA7-8B53-45DA-A6CB-CDA4CAE00A32}" presName="rootConnector" presStyleLbl="node2" presStyleIdx="2" presStyleCnt="3"/>
      <dgm:spPr/>
    </dgm:pt>
    <dgm:pt modelId="{D70128CF-44D7-4AA0-933C-6BBAAEE7EE3F}" type="pres">
      <dgm:prSet presAssocID="{D98C1CA7-8B53-45DA-A6CB-CDA4CAE00A32}" presName="hierChild4" presStyleCnt="0"/>
      <dgm:spPr/>
    </dgm:pt>
    <dgm:pt modelId="{B8875983-CFFA-493E-9291-148FBA593B3A}" type="pres">
      <dgm:prSet presAssocID="{D98C1CA7-8B53-45DA-A6CB-CDA4CAE00A32}" presName="hierChild5" presStyleCnt="0"/>
      <dgm:spPr/>
    </dgm:pt>
    <dgm:pt modelId="{DFA88EE0-39EF-4947-9311-F845377091D6}" type="pres">
      <dgm:prSet presAssocID="{C2DEED98-B9D4-4F92-BC08-5FED072722E7}" presName="hierChild3" presStyleCnt="0"/>
      <dgm:spPr/>
    </dgm:pt>
    <dgm:pt modelId="{491682B8-E61E-432A-B330-5DBD7A866A6A}" type="pres">
      <dgm:prSet presAssocID="{E23C855C-3391-4AC9-B214-3AF7069A8187}" presName="Name111" presStyleLbl="parChTrans1D2" presStyleIdx="3" presStyleCnt="4"/>
      <dgm:spPr/>
    </dgm:pt>
    <dgm:pt modelId="{0A6F46F0-163C-4083-A651-A2310EE120CC}" type="pres">
      <dgm:prSet presAssocID="{79603FD7-833F-4F57-91BD-201AB4FCC1F9}" presName="hierRoot3" presStyleCnt="0">
        <dgm:presLayoutVars>
          <dgm:hierBranch val="init"/>
        </dgm:presLayoutVars>
      </dgm:prSet>
      <dgm:spPr/>
    </dgm:pt>
    <dgm:pt modelId="{80F27E5D-F115-453C-93D9-7A96883AA8A5}" type="pres">
      <dgm:prSet presAssocID="{79603FD7-833F-4F57-91BD-201AB4FCC1F9}" presName="rootComposite3" presStyleCnt="0"/>
      <dgm:spPr/>
    </dgm:pt>
    <dgm:pt modelId="{C4B61EE9-FF88-4244-853A-D6C8257E30C0}" type="pres">
      <dgm:prSet presAssocID="{79603FD7-833F-4F57-91BD-201AB4FCC1F9}" presName="rootText3" presStyleLbl="asst1" presStyleIdx="0" presStyleCnt="1">
        <dgm:presLayoutVars>
          <dgm:chPref val="3"/>
        </dgm:presLayoutVars>
      </dgm:prSet>
      <dgm:spPr/>
    </dgm:pt>
    <dgm:pt modelId="{05888668-B962-4417-9C71-BEDCF8498E30}" type="pres">
      <dgm:prSet presAssocID="{79603FD7-833F-4F57-91BD-201AB4FCC1F9}" presName="rootConnector3" presStyleLbl="asst1" presStyleIdx="0" presStyleCnt="1"/>
      <dgm:spPr/>
    </dgm:pt>
    <dgm:pt modelId="{95A509DD-1AC7-4FC2-8089-8C4A5A220827}" type="pres">
      <dgm:prSet presAssocID="{79603FD7-833F-4F57-91BD-201AB4FCC1F9}" presName="hierChild6" presStyleCnt="0"/>
      <dgm:spPr/>
    </dgm:pt>
    <dgm:pt modelId="{E7C3A41B-A56E-4ACD-9136-D11E951AE177}" type="pres">
      <dgm:prSet presAssocID="{79603FD7-833F-4F57-91BD-201AB4FCC1F9}" presName="hierChild7" presStyleCnt="0"/>
      <dgm:spPr/>
    </dgm:pt>
  </dgm:ptLst>
  <dgm:cxnLst>
    <dgm:cxn modelId="{3251092C-7E3A-4549-8F06-9F807ABA6117}" srcId="{7EF0CF23-D94C-477F-85F5-65321B9C054E}" destId="{C2DEED98-B9D4-4F92-BC08-5FED072722E7}" srcOrd="0" destOrd="0" parTransId="{BACC44CA-76F4-4D5B-8E0A-30270B315CD7}" sibTransId="{41F34C90-B382-4A19-880E-90900DD05FC6}"/>
    <dgm:cxn modelId="{9D56AA30-895C-48AB-B940-839FB27CF8EF}" type="presOf" srcId="{B8C9E4EA-C845-4445-B2E8-985EE3FE6E96}" destId="{639450D9-0DD1-49E3-AAF2-966F7F4BA60B}" srcOrd="0" destOrd="0" presId="urn:microsoft.com/office/officeart/2005/8/layout/orgChart1"/>
    <dgm:cxn modelId="{2484FD33-A4D7-472D-B3A1-B5049ACE3D93}" type="presOf" srcId="{98FCAAAC-A78C-40B7-8C3F-ED26A4105890}" destId="{8E7D25AC-8983-4578-97D8-F6CBC3D58746}" srcOrd="0" destOrd="0" presId="urn:microsoft.com/office/officeart/2005/8/layout/orgChart1"/>
    <dgm:cxn modelId="{877F6B65-471A-4827-B709-B89B23890385}" srcId="{C2DEED98-B9D4-4F92-BC08-5FED072722E7}" destId="{47D4FDF2-DB6F-4580-B3D8-DDDFAC5D4978}" srcOrd="1" destOrd="0" parTransId="{F129DA00-923F-4B72-BB22-9B5068986730}" sibTransId="{32245CEE-D38F-4E52-B240-16B621B051D2}"/>
    <dgm:cxn modelId="{9BB83D67-51B5-41EA-A844-6DF158089B41}" type="presOf" srcId="{1AEA913F-48C6-41D6-A482-14624B924C6E}" destId="{60116054-AE42-4180-A73B-2DFCE2E9BB38}" srcOrd="1" destOrd="0" presId="urn:microsoft.com/office/officeart/2005/8/layout/orgChart1"/>
    <dgm:cxn modelId="{5EED2B68-9E22-47F3-B1B5-6F050E7C470E}" type="presOf" srcId="{79603FD7-833F-4F57-91BD-201AB4FCC1F9}" destId="{C4B61EE9-FF88-4244-853A-D6C8257E30C0}" srcOrd="0" destOrd="0" presId="urn:microsoft.com/office/officeart/2005/8/layout/orgChart1"/>
    <dgm:cxn modelId="{BF3E0D55-A40E-4866-B950-6E49F816CB13}" type="presOf" srcId="{F129DA00-923F-4B72-BB22-9B5068986730}" destId="{CCDFD0DF-FB16-48CA-80E4-8AA9446749E9}" srcOrd="0" destOrd="0" presId="urn:microsoft.com/office/officeart/2005/8/layout/orgChart1"/>
    <dgm:cxn modelId="{46F42D78-303C-499A-963F-0E554052A034}" type="presOf" srcId="{47D4FDF2-DB6F-4580-B3D8-DDDFAC5D4978}" destId="{CDA1A8C2-04BD-4CBE-844F-63FAF9ABD818}" srcOrd="1" destOrd="0" presId="urn:microsoft.com/office/officeart/2005/8/layout/orgChart1"/>
    <dgm:cxn modelId="{B298995A-7E44-451E-92E0-0B7117899291}" type="presOf" srcId="{D98C1CA7-8B53-45DA-A6CB-CDA4CAE00A32}" destId="{772815C4-F670-46DF-A655-8EDBD26910A1}" srcOrd="0" destOrd="0" presId="urn:microsoft.com/office/officeart/2005/8/layout/orgChart1"/>
    <dgm:cxn modelId="{AE40747F-58EC-4A21-BF9F-3363AD11891B}" type="presOf" srcId="{E23C855C-3391-4AC9-B214-3AF7069A8187}" destId="{491682B8-E61E-432A-B330-5DBD7A866A6A}" srcOrd="0" destOrd="0" presId="urn:microsoft.com/office/officeart/2005/8/layout/orgChart1"/>
    <dgm:cxn modelId="{13749D86-DDE0-4662-9866-FAC0F6956B6A}" srcId="{C2DEED98-B9D4-4F92-BC08-5FED072722E7}" destId="{D98C1CA7-8B53-45DA-A6CB-CDA4CAE00A32}" srcOrd="3" destOrd="0" parTransId="{98FCAAAC-A78C-40B7-8C3F-ED26A4105890}" sibTransId="{1C5677EC-B0CE-448D-8B65-3EBCF8548A54}"/>
    <dgm:cxn modelId="{A5E60789-2518-4600-8E4D-900E54C0817B}" type="presOf" srcId="{1AEA913F-48C6-41D6-A482-14624B924C6E}" destId="{A3537FC7-7658-42CD-A86C-A83DF593100E}" srcOrd="0" destOrd="0" presId="urn:microsoft.com/office/officeart/2005/8/layout/orgChart1"/>
    <dgm:cxn modelId="{84691E94-A6B4-4A2C-B4A3-80D4D4E6F7EB}" type="presOf" srcId="{7EF0CF23-D94C-477F-85F5-65321B9C054E}" destId="{4016CE3C-151C-4987-ABC6-8662DD5492F1}" srcOrd="0" destOrd="0" presId="urn:microsoft.com/office/officeart/2005/8/layout/orgChart1"/>
    <dgm:cxn modelId="{B0413A9F-5E0B-43FB-8E37-425D66E5CC89}" srcId="{C2DEED98-B9D4-4F92-BC08-5FED072722E7}" destId="{79603FD7-833F-4F57-91BD-201AB4FCC1F9}" srcOrd="0" destOrd="0" parTransId="{E23C855C-3391-4AC9-B214-3AF7069A8187}" sibTransId="{F1622FE0-08E9-4A96-B5ED-B6DC36D10DDD}"/>
    <dgm:cxn modelId="{2889DEA5-0F69-406A-8579-9C11B516DBE3}" type="presOf" srcId="{47D4FDF2-DB6F-4580-B3D8-DDDFAC5D4978}" destId="{D6C9A4B9-D265-40C7-AF44-623C42DBFD2C}" srcOrd="0" destOrd="0" presId="urn:microsoft.com/office/officeart/2005/8/layout/orgChart1"/>
    <dgm:cxn modelId="{E4225CD4-EE31-4B68-8CA2-4976E4105EFF}" type="presOf" srcId="{C2DEED98-B9D4-4F92-BC08-5FED072722E7}" destId="{9DC8D1A1-96B1-4C5F-B18D-1F92B5D9C197}" srcOrd="1" destOrd="0" presId="urn:microsoft.com/office/officeart/2005/8/layout/orgChart1"/>
    <dgm:cxn modelId="{6B5147E1-4CED-46ED-B5FB-4C61590E4D67}" type="presOf" srcId="{C2DEED98-B9D4-4F92-BC08-5FED072722E7}" destId="{97CB3152-0FD9-4486-8ABC-AA6F3A2D0BB6}" srcOrd="0" destOrd="0" presId="urn:microsoft.com/office/officeart/2005/8/layout/orgChart1"/>
    <dgm:cxn modelId="{497805E6-AB30-482E-911D-0D2687B234CF}" type="presOf" srcId="{D98C1CA7-8B53-45DA-A6CB-CDA4CAE00A32}" destId="{735037CD-D6EF-42CF-A575-301FC887AE33}" srcOrd="1" destOrd="0" presId="urn:microsoft.com/office/officeart/2005/8/layout/orgChart1"/>
    <dgm:cxn modelId="{AEA8CEF3-8BDA-4BA7-95A3-59E4487EE381}" srcId="{C2DEED98-B9D4-4F92-BC08-5FED072722E7}" destId="{1AEA913F-48C6-41D6-A482-14624B924C6E}" srcOrd="2" destOrd="0" parTransId="{B8C9E4EA-C845-4445-B2E8-985EE3FE6E96}" sibTransId="{B042F0F0-0CF9-49D8-94B1-6E3EE6991367}"/>
    <dgm:cxn modelId="{6A48A8F5-6DF2-4B9E-9540-F17B9D1C1AF9}" type="presOf" srcId="{79603FD7-833F-4F57-91BD-201AB4FCC1F9}" destId="{05888668-B962-4417-9C71-BEDCF8498E30}" srcOrd="1" destOrd="0" presId="urn:microsoft.com/office/officeart/2005/8/layout/orgChart1"/>
    <dgm:cxn modelId="{D9D494A9-AA79-4D6E-8BF3-6AB72478CCF3}" type="presParOf" srcId="{4016CE3C-151C-4987-ABC6-8662DD5492F1}" destId="{E4AC301D-CD72-49AD-9F01-C3C3B175F085}" srcOrd="0" destOrd="0" presId="urn:microsoft.com/office/officeart/2005/8/layout/orgChart1"/>
    <dgm:cxn modelId="{C2D54ED2-47CB-4E91-B150-C01A79355A52}" type="presParOf" srcId="{E4AC301D-CD72-49AD-9F01-C3C3B175F085}" destId="{FC5D3F6D-71AA-44D9-8F6E-6B298BEE311F}" srcOrd="0" destOrd="0" presId="urn:microsoft.com/office/officeart/2005/8/layout/orgChart1"/>
    <dgm:cxn modelId="{B85D7BF3-4F43-4EEA-A7EC-02DEC9F3F4DF}" type="presParOf" srcId="{FC5D3F6D-71AA-44D9-8F6E-6B298BEE311F}" destId="{97CB3152-0FD9-4486-8ABC-AA6F3A2D0BB6}" srcOrd="0" destOrd="0" presId="urn:microsoft.com/office/officeart/2005/8/layout/orgChart1"/>
    <dgm:cxn modelId="{95758928-B85C-4F8C-983F-7D553AFBDC9F}" type="presParOf" srcId="{FC5D3F6D-71AA-44D9-8F6E-6B298BEE311F}" destId="{9DC8D1A1-96B1-4C5F-B18D-1F92B5D9C197}" srcOrd="1" destOrd="0" presId="urn:microsoft.com/office/officeart/2005/8/layout/orgChart1"/>
    <dgm:cxn modelId="{CA16D5C0-31F5-43B1-BDC8-2E19B856CE78}" type="presParOf" srcId="{E4AC301D-CD72-49AD-9F01-C3C3B175F085}" destId="{FB873486-27D9-4BDB-9C46-088F463CD0CF}" srcOrd="1" destOrd="0" presId="urn:microsoft.com/office/officeart/2005/8/layout/orgChart1"/>
    <dgm:cxn modelId="{A58B4EB3-3361-45E6-B623-E636A4D14E26}" type="presParOf" srcId="{FB873486-27D9-4BDB-9C46-088F463CD0CF}" destId="{CCDFD0DF-FB16-48CA-80E4-8AA9446749E9}" srcOrd="0" destOrd="0" presId="urn:microsoft.com/office/officeart/2005/8/layout/orgChart1"/>
    <dgm:cxn modelId="{7992A88E-AA50-40A8-AD22-3FB3CAB89585}" type="presParOf" srcId="{FB873486-27D9-4BDB-9C46-088F463CD0CF}" destId="{C67FDF15-5099-4847-B169-28F2A16E8EEA}" srcOrd="1" destOrd="0" presId="urn:microsoft.com/office/officeart/2005/8/layout/orgChart1"/>
    <dgm:cxn modelId="{695E0CAF-3B7A-495D-9F0F-0AF0D5F0E77F}" type="presParOf" srcId="{C67FDF15-5099-4847-B169-28F2A16E8EEA}" destId="{8F39AEB4-C6F1-48AB-89D7-75971A1A7B72}" srcOrd="0" destOrd="0" presId="urn:microsoft.com/office/officeart/2005/8/layout/orgChart1"/>
    <dgm:cxn modelId="{C142A7CE-F083-4D43-A2BC-E8E19844143E}" type="presParOf" srcId="{8F39AEB4-C6F1-48AB-89D7-75971A1A7B72}" destId="{D6C9A4B9-D265-40C7-AF44-623C42DBFD2C}" srcOrd="0" destOrd="0" presId="urn:microsoft.com/office/officeart/2005/8/layout/orgChart1"/>
    <dgm:cxn modelId="{BC9B1A22-F5BC-4D09-A0F1-D83D64B20C32}" type="presParOf" srcId="{8F39AEB4-C6F1-48AB-89D7-75971A1A7B72}" destId="{CDA1A8C2-04BD-4CBE-844F-63FAF9ABD818}" srcOrd="1" destOrd="0" presId="urn:microsoft.com/office/officeart/2005/8/layout/orgChart1"/>
    <dgm:cxn modelId="{D168E402-0716-49E5-B7E2-C50F9DA3FEA5}" type="presParOf" srcId="{C67FDF15-5099-4847-B169-28F2A16E8EEA}" destId="{EB1B65F1-E4A6-4319-9DA6-B8F10040B6F9}" srcOrd="1" destOrd="0" presId="urn:microsoft.com/office/officeart/2005/8/layout/orgChart1"/>
    <dgm:cxn modelId="{CC339233-FD34-4678-96D3-5B23AD7C6A4A}" type="presParOf" srcId="{C67FDF15-5099-4847-B169-28F2A16E8EEA}" destId="{08F80A36-11A3-4DB0-9F07-8040D8F7EFFD}" srcOrd="2" destOrd="0" presId="urn:microsoft.com/office/officeart/2005/8/layout/orgChart1"/>
    <dgm:cxn modelId="{777D5CFA-C5B9-47F9-815B-6005EE7F9DF9}" type="presParOf" srcId="{FB873486-27D9-4BDB-9C46-088F463CD0CF}" destId="{639450D9-0DD1-49E3-AAF2-966F7F4BA60B}" srcOrd="2" destOrd="0" presId="urn:microsoft.com/office/officeart/2005/8/layout/orgChart1"/>
    <dgm:cxn modelId="{9781B8F9-E404-4340-8D81-8231AB1604A7}" type="presParOf" srcId="{FB873486-27D9-4BDB-9C46-088F463CD0CF}" destId="{B50C1134-9636-483C-84F3-46F7742E66CD}" srcOrd="3" destOrd="0" presId="urn:microsoft.com/office/officeart/2005/8/layout/orgChart1"/>
    <dgm:cxn modelId="{2C5693F7-8248-472E-9E11-6DD5C55181A9}" type="presParOf" srcId="{B50C1134-9636-483C-84F3-46F7742E66CD}" destId="{314A3314-AE0E-4B44-B48E-AFA70AF423EA}" srcOrd="0" destOrd="0" presId="urn:microsoft.com/office/officeart/2005/8/layout/orgChart1"/>
    <dgm:cxn modelId="{D0D23CE3-C5F8-407A-B7B0-BF80DF148490}" type="presParOf" srcId="{314A3314-AE0E-4B44-B48E-AFA70AF423EA}" destId="{A3537FC7-7658-42CD-A86C-A83DF593100E}" srcOrd="0" destOrd="0" presId="urn:microsoft.com/office/officeart/2005/8/layout/orgChart1"/>
    <dgm:cxn modelId="{6991559E-88D7-4E60-BB47-F4976F8FC885}" type="presParOf" srcId="{314A3314-AE0E-4B44-B48E-AFA70AF423EA}" destId="{60116054-AE42-4180-A73B-2DFCE2E9BB38}" srcOrd="1" destOrd="0" presId="urn:microsoft.com/office/officeart/2005/8/layout/orgChart1"/>
    <dgm:cxn modelId="{98279BB0-90ED-42D8-95B1-1810807FBFDE}" type="presParOf" srcId="{B50C1134-9636-483C-84F3-46F7742E66CD}" destId="{4E22E4CA-CBE2-4D7C-A3C5-E5F041FF9583}" srcOrd="1" destOrd="0" presId="urn:microsoft.com/office/officeart/2005/8/layout/orgChart1"/>
    <dgm:cxn modelId="{F2D95CF5-43CA-457D-A2B9-92C3FD9868A4}" type="presParOf" srcId="{B50C1134-9636-483C-84F3-46F7742E66CD}" destId="{66299532-DAF4-4FE0-8B77-EC99F3520C30}" srcOrd="2" destOrd="0" presId="urn:microsoft.com/office/officeart/2005/8/layout/orgChart1"/>
    <dgm:cxn modelId="{98E8CCA7-61BE-4305-A084-E97777D3A33D}" type="presParOf" srcId="{FB873486-27D9-4BDB-9C46-088F463CD0CF}" destId="{8E7D25AC-8983-4578-97D8-F6CBC3D58746}" srcOrd="4" destOrd="0" presId="urn:microsoft.com/office/officeart/2005/8/layout/orgChart1"/>
    <dgm:cxn modelId="{B1E54CF7-7520-4AC8-AA9F-90F238FD53AF}" type="presParOf" srcId="{FB873486-27D9-4BDB-9C46-088F463CD0CF}" destId="{9AA8AD74-8633-4E73-950C-3BA2EE21278E}" srcOrd="5" destOrd="0" presId="urn:microsoft.com/office/officeart/2005/8/layout/orgChart1"/>
    <dgm:cxn modelId="{C19A7EFD-6BA2-49CB-86E9-CCB02FE7DEDD}" type="presParOf" srcId="{9AA8AD74-8633-4E73-950C-3BA2EE21278E}" destId="{4864531F-3DAC-4CA4-847C-05AC03EF8F87}" srcOrd="0" destOrd="0" presId="urn:microsoft.com/office/officeart/2005/8/layout/orgChart1"/>
    <dgm:cxn modelId="{93811B2E-88A4-485B-BDF9-8F27FDEBDEA0}" type="presParOf" srcId="{4864531F-3DAC-4CA4-847C-05AC03EF8F87}" destId="{772815C4-F670-46DF-A655-8EDBD26910A1}" srcOrd="0" destOrd="0" presId="urn:microsoft.com/office/officeart/2005/8/layout/orgChart1"/>
    <dgm:cxn modelId="{E691E481-6ECE-44D6-9642-26A0652E0880}" type="presParOf" srcId="{4864531F-3DAC-4CA4-847C-05AC03EF8F87}" destId="{735037CD-D6EF-42CF-A575-301FC887AE33}" srcOrd="1" destOrd="0" presId="urn:microsoft.com/office/officeart/2005/8/layout/orgChart1"/>
    <dgm:cxn modelId="{50938B90-7DBF-43B5-903D-A43D13CE789F}" type="presParOf" srcId="{9AA8AD74-8633-4E73-950C-3BA2EE21278E}" destId="{D70128CF-44D7-4AA0-933C-6BBAAEE7EE3F}" srcOrd="1" destOrd="0" presId="urn:microsoft.com/office/officeart/2005/8/layout/orgChart1"/>
    <dgm:cxn modelId="{3896FE06-069E-4D5E-AEAC-D1A950388A4E}" type="presParOf" srcId="{9AA8AD74-8633-4E73-950C-3BA2EE21278E}" destId="{B8875983-CFFA-493E-9291-148FBA593B3A}" srcOrd="2" destOrd="0" presId="urn:microsoft.com/office/officeart/2005/8/layout/orgChart1"/>
    <dgm:cxn modelId="{39AD61CA-0D4A-4F9F-90C9-98AE02669ACA}" type="presParOf" srcId="{E4AC301D-CD72-49AD-9F01-C3C3B175F085}" destId="{DFA88EE0-39EF-4947-9311-F845377091D6}" srcOrd="2" destOrd="0" presId="urn:microsoft.com/office/officeart/2005/8/layout/orgChart1"/>
    <dgm:cxn modelId="{4B999F97-DADA-44B4-8581-9B892A79A216}" type="presParOf" srcId="{DFA88EE0-39EF-4947-9311-F845377091D6}" destId="{491682B8-E61E-432A-B330-5DBD7A866A6A}" srcOrd="0" destOrd="0" presId="urn:microsoft.com/office/officeart/2005/8/layout/orgChart1"/>
    <dgm:cxn modelId="{7DDAC217-0830-4FE6-8A63-8FA68E4783E5}" type="presParOf" srcId="{DFA88EE0-39EF-4947-9311-F845377091D6}" destId="{0A6F46F0-163C-4083-A651-A2310EE120CC}" srcOrd="1" destOrd="0" presId="urn:microsoft.com/office/officeart/2005/8/layout/orgChart1"/>
    <dgm:cxn modelId="{DA8C7146-A908-46D5-999F-AE9D220BD8D3}" type="presParOf" srcId="{0A6F46F0-163C-4083-A651-A2310EE120CC}" destId="{80F27E5D-F115-453C-93D9-7A96883AA8A5}" srcOrd="0" destOrd="0" presId="urn:microsoft.com/office/officeart/2005/8/layout/orgChart1"/>
    <dgm:cxn modelId="{F1B5580B-1C37-4E85-89A8-54386B04EA45}" type="presParOf" srcId="{80F27E5D-F115-453C-93D9-7A96883AA8A5}" destId="{C4B61EE9-FF88-4244-853A-D6C8257E30C0}" srcOrd="0" destOrd="0" presId="urn:microsoft.com/office/officeart/2005/8/layout/orgChart1"/>
    <dgm:cxn modelId="{8B069B6E-506D-47AE-B144-391293A2980D}" type="presParOf" srcId="{80F27E5D-F115-453C-93D9-7A96883AA8A5}" destId="{05888668-B962-4417-9C71-BEDCF8498E30}" srcOrd="1" destOrd="0" presId="urn:microsoft.com/office/officeart/2005/8/layout/orgChart1"/>
    <dgm:cxn modelId="{807B8360-60FC-4F01-AE04-F894FE6CAC69}" type="presParOf" srcId="{0A6F46F0-163C-4083-A651-A2310EE120CC}" destId="{95A509DD-1AC7-4FC2-8089-8C4A5A220827}" srcOrd="1" destOrd="0" presId="urn:microsoft.com/office/officeart/2005/8/layout/orgChart1"/>
    <dgm:cxn modelId="{784CED49-1DED-4564-B814-C5A0446421A9}" type="presParOf" srcId="{0A6F46F0-163C-4083-A651-A2310EE120CC}" destId="{E7C3A41B-A56E-4ACD-9136-D11E951AE17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682B8-E61E-432A-B330-5DBD7A866A6A}">
      <dsp:nvSpPr>
        <dsp:cNvPr id="0" name=""/>
        <dsp:cNvSpPr/>
      </dsp:nvSpPr>
      <dsp:spPr>
        <a:xfrm>
          <a:off x="3387432" y="1396087"/>
          <a:ext cx="221576" cy="970714"/>
        </a:xfrm>
        <a:custGeom>
          <a:avLst/>
          <a:gdLst/>
          <a:ahLst/>
          <a:cxnLst/>
          <a:rect l="0" t="0" r="0" b="0"/>
          <a:pathLst>
            <a:path>
              <a:moveTo>
                <a:pt x="221576" y="0"/>
              </a:moveTo>
              <a:lnTo>
                <a:pt x="221576" y="970714"/>
              </a:lnTo>
              <a:lnTo>
                <a:pt x="0" y="9707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7D25AC-8983-4578-97D8-F6CBC3D58746}">
      <dsp:nvSpPr>
        <dsp:cNvPr id="0" name=""/>
        <dsp:cNvSpPr/>
      </dsp:nvSpPr>
      <dsp:spPr>
        <a:xfrm>
          <a:off x="3609008" y="1396087"/>
          <a:ext cx="2553399" cy="1941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9852"/>
              </a:lnTo>
              <a:lnTo>
                <a:pt x="2553399" y="1719852"/>
              </a:lnTo>
              <a:lnTo>
                <a:pt x="2553399" y="19414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9450D9-0DD1-49E3-AAF2-966F7F4BA60B}">
      <dsp:nvSpPr>
        <dsp:cNvPr id="0" name=""/>
        <dsp:cNvSpPr/>
      </dsp:nvSpPr>
      <dsp:spPr>
        <a:xfrm>
          <a:off x="3563288" y="1396087"/>
          <a:ext cx="91440" cy="19414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414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DFD0DF-FB16-48CA-80E4-8AA9446749E9}">
      <dsp:nvSpPr>
        <dsp:cNvPr id="0" name=""/>
        <dsp:cNvSpPr/>
      </dsp:nvSpPr>
      <dsp:spPr>
        <a:xfrm>
          <a:off x="1055608" y="1396087"/>
          <a:ext cx="2553399" cy="1941428"/>
        </a:xfrm>
        <a:custGeom>
          <a:avLst/>
          <a:gdLst/>
          <a:ahLst/>
          <a:cxnLst/>
          <a:rect l="0" t="0" r="0" b="0"/>
          <a:pathLst>
            <a:path>
              <a:moveTo>
                <a:pt x="2553399" y="0"/>
              </a:moveTo>
              <a:lnTo>
                <a:pt x="2553399" y="1719852"/>
              </a:lnTo>
              <a:lnTo>
                <a:pt x="0" y="1719852"/>
              </a:lnTo>
              <a:lnTo>
                <a:pt x="0" y="19414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CB3152-0FD9-4486-8ABC-AA6F3A2D0BB6}">
      <dsp:nvSpPr>
        <dsp:cNvPr id="0" name=""/>
        <dsp:cNvSpPr/>
      </dsp:nvSpPr>
      <dsp:spPr>
        <a:xfrm>
          <a:off x="2553884" y="340963"/>
          <a:ext cx="2110247" cy="1055123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Công</a:t>
          </a:r>
          <a:r>
            <a:rPr lang="en-US" sz="2000" kern="1200" dirty="0"/>
            <a:t> </a:t>
          </a:r>
          <a:r>
            <a:rPr lang="en-US" sz="2000" kern="1200" dirty="0" err="1"/>
            <a:t>việc</a:t>
          </a:r>
          <a:endParaRPr lang="en-US" sz="2000" kern="1200" dirty="0"/>
        </a:p>
      </dsp:txBody>
      <dsp:txXfrm>
        <a:off x="2553884" y="340963"/>
        <a:ext cx="2110247" cy="1055123"/>
      </dsp:txXfrm>
    </dsp:sp>
    <dsp:sp modelId="{D6C9A4B9-D265-40C7-AF44-623C42DBFD2C}">
      <dsp:nvSpPr>
        <dsp:cNvPr id="0" name=""/>
        <dsp:cNvSpPr/>
      </dsp:nvSpPr>
      <dsp:spPr>
        <a:xfrm>
          <a:off x="484" y="3337515"/>
          <a:ext cx="2110247" cy="1055123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Tìm</a:t>
          </a:r>
          <a:r>
            <a:rPr lang="en-US" sz="2000" kern="1200" dirty="0"/>
            <a:t> </a:t>
          </a:r>
          <a:r>
            <a:rPr lang="en-US" sz="2000" kern="1200" dirty="0" err="1"/>
            <a:t>hiểu</a:t>
          </a:r>
          <a:r>
            <a:rPr lang="en-US" sz="2000" kern="1200" dirty="0"/>
            <a:t>, </a:t>
          </a:r>
          <a:r>
            <a:rPr lang="en-US" sz="2000" kern="1200" dirty="0" err="1"/>
            <a:t>xây</a:t>
          </a:r>
          <a:r>
            <a:rPr lang="en-US" sz="2000" kern="1200" dirty="0"/>
            <a:t> </a:t>
          </a:r>
          <a:r>
            <a:rPr lang="en-US" sz="2000" kern="1200" dirty="0" err="1"/>
            <a:t>dựng</a:t>
          </a:r>
          <a:r>
            <a:rPr lang="en-US" sz="2000" kern="1200" dirty="0"/>
            <a:t> </a:t>
          </a:r>
          <a:r>
            <a:rPr lang="en-US" sz="2000" kern="1200" dirty="0" err="1"/>
            <a:t>thuật</a:t>
          </a:r>
          <a:r>
            <a:rPr lang="en-US" sz="2000" kern="1200" dirty="0"/>
            <a:t> </a:t>
          </a:r>
          <a:r>
            <a:rPr lang="en-US" sz="2000" kern="1200" dirty="0" err="1"/>
            <a:t>toán</a:t>
          </a:r>
          <a:r>
            <a:rPr lang="en-US" sz="2000" kern="1200" dirty="0"/>
            <a:t> </a:t>
          </a:r>
          <a:r>
            <a:rPr lang="en-US" sz="2000" kern="1200" dirty="0" err="1"/>
            <a:t>và</a:t>
          </a:r>
          <a:r>
            <a:rPr lang="en-US" sz="2000" kern="1200" dirty="0"/>
            <a:t> design</a:t>
          </a:r>
        </a:p>
      </dsp:txBody>
      <dsp:txXfrm>
        <a:off x="484" y="3337515"/>
        <a:ext cx="2110247" cy="1055123"/>
      </dsp:txXfrm>
    </dsp:sp>
    <dsp:sp modelId="{A3537FC7-7658-42CD-A86C-A83DF593100E}">
      <dsp:nvSpPr>
        <dsp:cNvPr id="0" name=""/>
        <dsp:cNvSpPr/>
      </dsp:nvSpPr>
      <dsp:spPr>
        <a:xfrm>
          <a:off x="2553884" y="3337515"/>
          <a:ext cx="2110247" cy="1055123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Coding, test, fix bug</a:t>
          </a:r>
        </a:p>
      </dsp:txBody>
      <dsp:txXfrm>
        <a:off x="2553884" y="3337515"/>
        <a:ext cx="2110247" cy="1055123"/>
      </dsp:txXfrm>
    </dsp:sp>
    <dsp:sp modelId="{772815C4-F670-46DF-A655-8EDBD26910A1}">
      <dsp:nvSpPr>
        <dsp:cNvPr id="0" name=""/>
        <dsp:cNvSpPr/>
      </dsp:nvSpPr>
      <dsp:spPr>
        <a:xfrm>
          <a:off x="5107284" y="3337515"/>
          <a:ext cx="2110247" cy="1055123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Thiết</a:t>
          </a:r>
          <a:r>
            <a:rPr lang="en-US" sz="2000" kern="1200" dirty="0"/>
            <a:t> </a:t>
          </a:r>
          <a:r>
            <a:rPr lang="en-US" sz="2000" kern="1200" dirty="0" err="1"/>
            <a:t>kế</a:t>
          </a:r>
          <a:r>
            <a:rPr lang="en-US" sz="2000" kern="1200" dirty="0"/>
            <a:t> </a:t>
          </a:r>
          <a:r>
            <a:rPr lang="en-US" sz="2000" kern="1200" dirty="0" err="1"/>
            <a:t>giao</a:t>
          </a:r>
          <a:r>
            <a:rPr lang="en-US" sz="2000" kern="1200" dirty="0"/>
            <a:t> </a:t>
          </a:r>
          <a:r>
            <a:rPr lang="en-US" sz="2000" kern="1200" dirty="0" err="1"/>
            <a:t>diện</a:t>
          </a:r>
          <a:endParaRPr lang="en-US" sz="2000" kern="1200" dirty="0"/>
        </a:p>
      </dsp:txBody>
      <dsp:txXfrm>
        <a:off x="5107284" y="3337515"/>
        <a:ext cx="2110247" cy="1055123"/>
      </dsp:txXfrm>
    </dsp:sp>
    <dsp:sp modelId="{C4B61EE9-FF88-4244-853A-D6C8257E30C0}">
      <dsp:nvSpPr>
        <dsp:cNvPr id="0" name=""/>
        <dsp:cNvSpPr/>
      </dsp:nvSpPr>
      <dsp:spPr>
        <a:xfrm>
          <a:off x="1277184" y="1839239"/>
          <a:ext cx="2110247" cy="1055123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Silde</a:t>
          </a:r>
          <a:r>
            <a:rPr lang="en-US" sz="2000" kern="1200" dirty="0"/>
            <a:t>, </a:t>
          </a:r>
          <a:r>
            <a:rPr lang="en-US" sz="2000" kern="1200" dirty="0" err="1"/>
            <a:t>lưu</a:t>
          </a:r>
          <a:r>
            <a:rPr lang="en-US" sz="2000" kern="1200" dirty="0"/>
            <a:t> </a:t>
          </a:r>
          <a:r>
            <a:rPr lang="en-US" sz="2000" kern="1200" dirty="0" err="1"/>
            <a:t>công</a:t>
          </a:r>
          <a:r>
            <a:rPr lang="en-US" sz="2000" kern="1200" dirty="0"/>
            <a:t> </a:t>
          </a:r>
          <a:r>
            <a:rPr lang="en-US" sz="2000" kern="1200" dirty="0" err="1"/>
            <a:t>việc</a:t>
          </a:r>
          <a:r>
            <a:rPr lang="en-US" sz="2000" kern="1200" dirty="0"/>
            <a:t>, </a:t>
          </a:r>
          <a:r>
            <a:rPr lang="en-US" sz="2000" kern="1200" dirty="0" err="1"/>
            <a:t>lên</a:t>
          </a:r>
          <a:r>
            <a:rPr lang="en-US" sz="2000" kern="1200" dirty="0"/>
            <a:t> </a:t>
          </a:r>
          <a:r>
            <a:rPr lang="en-US" sz="2000" kern="1200" dirty="0" err="1"/>
            <a:t>kế</a:t>
          </a:r>
          <a:r>
            <a:rPr lang="en-US" sz="2000" kern="1200" dirty="0"/>
            <a:t> </a:t>
          </a:r>
          <a:r>
            <a:rPr lang="en-US" sz="2000" kern="1200" dirty="0" err="1"/>
            <a:t>hoạc</a:t>
          </a:r>
          <a:r>
            <a:rPr lang="en-US" sz="2000" kern="1200" dirty="0"/>
            <a:t> </a:t>
          </a:r>
          <a:r>
            <a:rPr lang="en-US" sz="2000" kern="1200" dirty="0" err="1"/>
            <a:t>công</a:t>
          </a:r>
          <a:r>
            <a:rPr lang="en-US" sz="2000" kern="1200" dirty="0"/>
            <a:t> </a:t>
          </a:r>
          <a:r>
            <a:rPr lang="en-US" sz="2000" kern="1200" dirty="0" err="1"/>
            <a:t>việc</a:t>
          </a:r>
          <a:r>
            <a:rPr lang="en-US" sz="2000" kern="1200" dirty="0"/>
            <a:t>, </a:t>
          </a:r>
          <a:r>
            <a:rPr lang="en-US" sz="2000" kern="1200" dirty="0" err="1"/>
            <a:t>tiến</a:t>
          </a:r>
          <a:r>
            <a:rPr lang="en-US" sz="2000" kern="1200" dirty="0"/>
            <a:t> </a:t>
          </a:r>
          <a:r>
            <a:rPr lang="en-US" sz="2000" kern="1200" dirty="0" err="1"/>
            <a:t>độ</a:t>
          </a:r>
          <a:endParaRPr lang="en-US" sz="2000" kern="1200" dirty="0"/>
        </a:p>
      </dsp:txBody>
      <dsp:txXfrm>
        <a:off x="1277184" y="1839239"/>
        <a:ext cx="2110247" cy="10551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3/29/2019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39E36-7344-4501-96EF-E2BF6B997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0343" y="1399032"/>
            <a:ext cx="9966960" cy="3035808"/>
          </a:xfrm>
        </p:spPr>
        <p:txBody>
          <a:bodyPr/>
          <a:lstStyle/>
          <a:p>
            <a:r>
              <a:rPr lang="en-US" sz="8800" dirty="0" err="1"/>
              <a:t>NHóm</a:t>
            </a:r>
            <a:r>
              <a:rPr lang="en-US" sz="8800" dirty="0"/>
              <a:t>: Pt and friends</a:t>
            </a:r>
          </a:p>
        </p:txBody>
      </p:sp>
    </p:spTree>
    <p:extLst>
      <p:ext uri="{BB962C8B-B14F-4D97-AF65-F5344CB8AC3E}">
        <p14:creationId xmlns:p14="http://schemas.microsoft.com/office/powerpoint/2010/main" val="4001723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E1E8C-A2A2-4A49-B780-D83BBE250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AFDD040-8DF1-4592-8275-BCD2AF8F98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0922063"/>
              </p:ext>
            </p:extLst>
          </p:nvPr>
        </p:nvGraphicFramePr>
        <p:xfrm>
          <a:off x="2959653" y="1749286"/>
          <a:ext cx="7218017" cy="4733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3355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9278-B625-4A93-A2CB-07B01499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code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5CCB284-5E30-4472-9B61-02B32C6DEFC5}"/>
              </a:ext>
            </a:extLst>
          </p:cNvPr>
          <p:cNvSpPr/>
          <p:nvPr/>
        </p:nvSpPr>
        <p:spPr>
          <a:xfrm>
            <a:off x="155183" y="3883749"/>
            <a:ext cx="1328795" cy="689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BCEC97-2D6A-4EF7-8548-4F3AB7CADFEB}"/>
              </a:ext>
            </a:extLst>
          </p:cNvPr>
          <p:cNvSpPr/>
          <p:nvPr/>
        </p:nvSpPr>
        <p:spPr>
          <a:xfrm>
            <a:off x="3929338" y="3762828"/>
            <a:ext cx="1232452" cy="930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a,b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6B6BB-CF83-4CB0-ACF0-98EE7A6E861D}"/>
              </a:ext>
            </a:extLst>
          </p:cNvPr>
          <p:cNvSpPr/>
          <p:nvPr/>
        </p:nvSpPr>
        <p:spPr>
          <a:xfrm>
            <a:off x="5751185" y="3762830"/>
            <a:ext cx="1318327" cy="930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vị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9B50C3-6D05-4284-9A1B-CA102C413AF0}"/>
              </a:ext>
            </a:extLst>
          </p:cNvPr>
          <p:cNvSpPr/>
          <p:nvPr/>
        </p:nvSpPr>
        <p:spPr>
          <a:xfrm>
            <a:off x="7448579" y="3762830"/>
            <a:ext cx="1437596" cy="930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52198D-1E36-4E32-B422-1BE3E544D8C7}"/>
              </a:ext>
            </a:extLst>
          </p:cNvPr>
          <p:cNvSpPr/>
          <p:nvPr/>
        </p:nvSpPr>
        <p:spPr>
          <a:xfrm>
            <a:off x="9475570" y="2292626"/>
            <a:ext cx="1232452" cy="81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Least mean square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1BF033-5F51-43ED-9940-D243AFD2F7BF}"/>
              </a:ext>
            </a:extLst>
          </p:cNvPr>
          <p:cNvSpPr/>
          <p:nvPr/>
        </p:nvSpPr>
        <p:spPr>
          <a:xfrm>
            <a:off x="9475570" y="3762830"/>
            <a:ext cx="1232452" cy="930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Ransac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71D707-20ED-4E4C-B91B-42FEC84BBE31}"/>
              </a:ext>
            </a:extLst>
          </p:cNvPr>
          <p:cNvSpPr/>
          <p:nvPr/>
        </p:nvSpPr>
        <p:spPr>
          <a:xfrm>
            <a:off x="9475570" y="5442413"/>
            <a:ext cx="1232452" cy="930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Hough </a:t>
            </a:r>
            <a:r>
              <a:rPr lang="en-US" dirty="0" err="1"/>
              <a:t>transrom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7BFC83-CA5E-4903-AD8C-3F537D69DC09}"/>
              </a:ext>
            </a:extLst>
          </p:cNvPr>
          <p:cNvSpPr/>
          <p:nvPr/>
        </p:nvSpPr>
        <p:spPr>
          <a:xfrm>
            <a:off x="2116809" y="3760345"/>
            <a:ext cx="1232452" cy="920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fitting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C06BB6-816A-41BD-B824-C839AF252A7F}"/>
              </a:ext>
            </a:extLst>
          </p:cNvPr>
          <p:cNvCxnSpPr>
            <a:stCxn id="3" idx="6"/>
            <a:endCxn id="11" idx="1"/>
          </p:cNvCxnSpPr>
          <p:nvPr/>
        </p:nvCxnSpPr>
        <p:spPr>
          <a:xfrm flipV="1">
            <a:off x="1483978" y="4220436"/>
            <a:ext cx="632831" cy="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42605F-27D2-4B33-9AD4-AB09524F2E0D}"/>
              </a:ext>
            </a:extLst>
          </p:cNvPr>
          <p:cNvCxnSpPr>
            <a:stCxn id="11" idx="3"/>
            <a:endCxn id="4" idx="1"/>
          </p:cNvCxnSpPr>
          <p:nvPr/>
        </p:nvCxnSpPr>
        <p:spPr>
          <a:xfrm>
            <a:off x="3349261" y="4220436"/>
            <a:ext cx="580077" cy="7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C0E27C-2017-46A6-9BA7-499B4B1AD27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161790" y="4228307"/>
            <a:ext cx="5893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4AD974-7B27-4A13-93D5-BA4101B6086D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8886175" y="4228308"/>
            <a:ext cx="589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4145D76-87FD-43CC-B741-9E1CF98C13F8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8886175" y="2700960"/>
            <a:ext cx="589395" cy="1527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584A50-39AB-400F-AFD2-B884B3FFA71C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8886175" y="4228308"/>
            <a:ext cx="589395" cy="1679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F30616-95A1-463C-80FB-4CFB182B0612}"/>
              </a:ext>
            </a:extLst>
          </p:cNvPr>
          <p:cNvCxnSpPr>
            <a:endCxn id="6" idx="1"/>
          </p:cNvCxnSpPr>
          <p:nvPr/>
        </p:nvCxnSpPr>
        <p:spPr>
          <a:xfrm>
            <a:off x="7069512" y="4220435"/>
            <a:ext cx="379067" cy="7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82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D889-233F-4494-BEB1-E1CB95AD9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956" y="484632"/>
            <a:ext cx="9869291" cy="939450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486E3F-13EF-42CC-A199-9290AB164284}"/>
              </a:ext>
            </a:extLst>
          </p:cNvPr>
          <p:cNvSpPr/>
          <p:nvPr/>
        </p:nvSpPr>
        <p:spPr>
          <a:xfrm>
            <a:off x="5022574" y="2093976"/>
            <a:ext cx="2001078" cy="67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41771E-592B-4C9E-89D4-674487C38D87}"/>
              </a:ext>
            </a:extLst>
          </p:cNvPr>
          <p:cNvSpPr/>
          <p:nvPr/>
        </p:nvSpPr>
        <p:spPr>
          <a:xfrm>
            <a:off x="5062329" y="3207290"/>
            <a:ext cx="2001078" cy="67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AA3F66-978D-4E5F-96AD-6DFA273BED0E}"/>
              </a:ext>
            </a:extLst>
          </p:cNvPr>
          <p:cNvSpPr/>
          <p:nvPr/>
        </p:nvSpPr>
        <p:spPr>
          <a:xfrm>
            <a:off x="5062329" y="4509577"/>
            <a:ext cx="2001078" cy="67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3E7E32-FE52-4FC1-8076-EA9727E36E33}"/>
              </a:ext>
            </a:extLst>
          </p:cNvPr>
          <p:cNvSpPr/>
          <p:nvPr/>
        </p:nvSpPr>
        <p:spPr>
          <a:xfrm>
            <a:off x="5095461" y="5700820"/>
            <a:ext cx="2001078" cy="67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Fix bug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EB26A7D-9754-45F8-ACA6-42AAE1A2DFBE}"/>
              </a:ext>
            </a:extLst>
          </p:cNvPr>
          <p:cNvSpPr/>
          <p:nvPr/>
        </p:nvSpPr>
        <p:spPr>
          <a:xfrm>
            <a:off x="5950226" y="2766524"/>
            <a:ext cx="145774" cy="4407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FA036C1-6029-4F00-8E39-72F2E4215905}"/>
              </a:ext>
            </a:extLst>
          </p:cNvPr>
          <p:cNvSpPr/>
          <p:nvPr/>
        </p:nvSpPr>
        <p:spPr>
          <a:xfrm>
            <a:off x="5950226" y="3879838"/>
            <a:ext cx="145774" cy="629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0255C47-E78B-486B-B8D5-24AC42A9B4A6}"/>
              </a:ext>
            </a:extLst>
          </p:cNvPr>
          <p:cNvSpPr/>
          <p:nvPr/>
        </p:nvSpPr>
        <p:spPr>
          <a:xfrm>
            <a:off x="5950226" y="5182125"/>
            <a:ext cx="145774" cy="5186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3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124</TotalTime>
  <Words>84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Rockwell</vt:lpstr>
      <vt:lpstr>Rockwell Condensed</vt:lpstr>
      <vt:lpstr>Wingdings</vt:lpstr>
      <vt:lpstr>Wood Type</vt:lpstr>
      <vt:lpstr>NHóm: Pt and friends</vt:lpstr>
      <vt:lpstr>Format</vt:lpstr>
      <vt:lpstr>Format code</vt:lpstr>
      <vt:lpstr>Các bước thực hiện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Dũng Nguyễn</dc:creator>
  <cp:lastModifiedBy>Dũng Nguyễn</cp:lastModifiedBy>
  <cp:revision>9</cp:revision>
  <dcterms:created xsi:type="dcterms:W3CDTF">2019-03-29T02:26:28Z</dcterms:created>
  <dcterms:modified xsi:type="dcterms:W3CDTF">2019-03-29T06:45:42Z</dcterms:modified>
</cp:coreProperties>
</file>