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960" r:id="rId2"/>
    <p:sldId id="961" r:id="rId3"/>
    <p:sldId id="1015" r:id="rId4"/>
    <p:sldId id="1012" r:id="rId5"/>
    <p:sldId id="948" r:id="rId6"/>
    <p:sldId id="1013" r:id="rId7"/>
    <p:sldId id="1014" r:id="rId8"/>
    <p:sldId id="1016" r:id="rId9"/>
    <p:sldId id="1017" r:id="rId10"/>
    <p:sldId id="1018" r:id="rId11"/>
    <p:sldId id="1019" r:id="rId12"/>
    <p:sldId id="1020" r:id="rId13"/>
    <p:sldId id="1021" r:id="rId14"/>
    <p:sldId id="1022" r:id="rId15"/>
    <p:sldId id="102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9514AE1-7993-456E-9471-EFE39BEB0D13}">
          <p14:sldIdLst>
            <p14:sldId id="960"/>
            <p14:sldId id="961"/>
            <p14:sldId id="1015"/>
            <p14:sldId id="1012"/>
            <p14:sldId id="948"/>
            <p14:sldId id="1013"/>
            <p14:sldId id="1014"/>
            <p14:sldId id="1016"/>
            <p14:sldId id="1017"/>
            <p14:sldId id="1018"/>
            <p14:sldId id="1019"/>
            <p14:sldId id="1020"/>
            <p14:sldId id="1021"/>
            <p14:sldId id="1022"/>
            <p14:sldId id="10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4D4D4D"/>
    <a:srgbClr val="B2B2B2"/>
    <a:srgbClr val="808080"/>
    <a:srgbClr val="C0C0C0"/>
    <a:srgbClr val="29292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5" autoAdjust="0"/>
    <p:restoredTop sz="92070" autoAdjust="0"/>
  </p:normalViewPr>
  <p:slideViewPr>
    <p:cSldViewPr>
      <p:cViewPr varScale="1">
        <p:scale>
          <a:sx n="79" d="100"/>
          <a:sy n="79" d="100"/>
        </p:scale>
        <p:origin x="8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039539-F413-4581-8009-DE9BBA32B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D15953-31A5-4A49-A421-1E0FB08F4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90606-CFFB-406E-AFFE-8C1495D0A1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35243440-D44C-4E47-ABE7-79D0E0F87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FD299-F619-4837-B3B6-3C8478A6A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5686A-98D8-4B08-B811-6CCEEB92C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1510-E325-46AC-94C8-E34C2D751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73F9778-4E3B-4556-9901-4F979F0CF0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1042F96A-391C-4647-A12B-21DA78AC5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C485F-9B97-47D1-8045-9BB3FEE04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D832E-2D00-4243-8B5F-515F3450D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415D21F-BD0B-4E40-9C7B-C7234C12E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144F-0BBA-4068-ABEE-4D8D26EE08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56F9F14-87A2-4232-B89F-A564DEB2F9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4A73A66-7681-422F-9889-AC55E0B9A5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5822A5-3685-4802-A0F9-5B2B460C6E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0795666">
            <a:off x="232644" y="654187"/>
            <a:ext cx="5726568" cy="707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KỸ THUẬT LẬP TRÌNH</a:t>
            </a:r>
            <a:endParaRPr lang="en-US" sz="2400" dirty="0">
              <a:ln w="22225">
                <a:solidFill>
                  <a:schemeClr val="accent2"/>
                </a:solidFill>
                <a:prstDash val="solid"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73DFC78E-391F-48C9-802F-D36C5AFC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24" y="0"/>
            <a:ext cx="1100339" cy="1524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64430" y="1524000"/>
            <a:ext cx="6615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dirty="0"/>
              <a:t>Xây dựng bộ thư viện xấp xỉ các cấu trúc hình học đơn giản từ tập dữ liệu điểm có nhiễu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4430" y="4017496"/>
            <a:ext cx="74536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MSSV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Phan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Nam			MSSV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20162845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Thu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MSSV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457200"/>
            <a:ext cx="8534400" cy="6172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entity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Point2D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2D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SSD04_CreateSetPoint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logic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SSD05_LineFitting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SSD06_ElipseFitting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elipse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SSD07_CircleFitting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controller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MainController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SSD01_MainScreen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FittingController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SSD02_FittingGeometry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PartitionController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SSD03_PartitionImage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2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457200"/>
            <a:ext cx="8534400" cy="6172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utility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CommonConst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test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48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506505"/>
            <a:ext cx="77724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93691"/>
            <a:ext cx="8243047" cy="57374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21219"/>
            <a:ext cx="8243047" cy="49216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elipse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least mean squares,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transform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elipse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Đánh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giá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60% ( ??? )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8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04800"/>
            <a:ext cx="8243047" cy="57374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90600"/>
            <a:ext cx="8243047" cy="49216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60%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5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04800"/>
            <a:ext cx="8243047" cy="57374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90600"/>
            <a:ext cx="8243047" cy="49216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C.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java, swing,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D.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9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506505"/>
            <a:ext cx="77724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90600"/>
            <a:ext cx="8243047" cy="49216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???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:D :D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1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64804"/>
            <a:ext cx="2209800" cy="5334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72408"/>
            <a:ext cx="7772400" cy="49093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elipse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2171700" cy="1924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124200"/>
            <a:ext cx="2371725" cy="207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7701"/>
            <a:ext cx="1600200" cy="21099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4788" y="381000"/>
            <a:ext cx="4114800" cy="5334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788" y="1219200"/>
            <a:ext cx="77724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imcremental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188" y="1905000"/>
            <a:ext cx="7924800" cy="36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495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21341" y="304800"/>
            <a:ext cx="4114800" cy="5334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21341" y="851647"/>
            <a:ext cx="7772400" cy="2120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least mean squares,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1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448235" y="766482"/>
            <a:ext cx="7772400" cy="533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48235" y="1317810"/>
            <a:ext cx="7772400" cy="53877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+ Least mean squares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+ Hough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tranform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source code : Nam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+ Swing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+ Subversion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logo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48235" y="766482"/>
            <a:ext cx="77724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8235" y="1317810"/>
            <a:ext cx="7772400" cy="53877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1. Swing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run test case (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3. Subversion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467600" cy="48736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fontAlgn="auto">
              <a:spcAft>
                <a:spcPts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8235" y="766482"/>
            <a:ext cx="77724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299882"/>
            <a:ext cx="8534400" cy="517711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java (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8 )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9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+ 3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SSD01_MainScreen, SSD02_FittingSetPoint, SSD03_PartitionImage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+ 2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HHD1_MedianFilter, HHD02_MeanFilter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+ 1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SSD04_CreateSetPoint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+ 3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SSD05_LineFitting, SSD06_ElipseFitting, SSD07_CircleFitting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4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1299882"/>
            <a:ext cx="8534400" cy="517711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1 class )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elipse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class controller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module,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1447800"/>
            <a:ext cx="8534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MVC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+ view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- SSD01_MainScreen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SSD02_FittingGeometry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SSD03_PartitionImage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DrawLine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DrawElipse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DrawListPoint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8235" y="766482"/>
            <a:ext cx="77724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 TIẾT LẬP TRÌNH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0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43943</TotalTime>
  <Words>337</Words>
  <Application>Microsoft Office PowerPoint</Application>
  <PresentationFormat>On-screen Show (4:3)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Times New Roman</vt:lpstr>
      <vt:lpstr>Wingdings</vt:lpstr>
      <vt:lpstr>Wingdings 2</vt:lpstr>
      <vt:lpstr>Oriel</vt:lpstr>
      <vt:lpstr>PowerPoint Presentation</vt:lpstr>
      <vt:lpstr>Phân tích đề tài</vt:lpstr>
      <vt:lpstr>PowerPoint Presentation</vt:lpstr>
      <vt:lpstr>PowerPoint Presentation</vt:lpstr>
      <vt:lpstr>Xây dựng và quản lí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Phan Dang Nam</cp:lastModifiedBy>
  <cp:revision>1906</cp:revision>
  <dcterms:created xsi:type="dcterms:W3CDTF">2004-08-29T23:15:23Z</dcterms:created>
  <dcterms:modified xsi:type="dcterms:W3CDTF">2019-05-23T09:50:50Z</dcterms:modified>
</cp:coreProperties>
</file>