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6:59:22.203"/>
    </inkml:context>
    <inkml:brush xml:id="br0">
      <inkml:brushProperty name="width" value="0.05" units="cm"/>
      <inkml:brushProperty name="height" value="0.05" units="cm"/>
      <inkml:brushProperty name="color" value="#5F5F5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6:59:26.060"/>
    </inkml:context>
    <inkml:brush xml:id="br0">
      <inkml:brushProperty name="width" value="0.05" units="cm"/>
      <inkml:brushProperty name="height" value="0.05" units="cm"/>
      <inkml:brushProperty name="color" value="#5F5F5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6:59:30.931"/>
    </inkml:context>
    <inkml:brush xml:id="br0">
      <inkml:brushProperty name="width" value="0.05" units="cm"/>
      <inkml:brushProperty name="height" value="0.05" units="cm"/>
      <inkml:brushProperty name="color" value="#5F5F5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6:59:33.103"/>
    </inkml:context>
    <inkml:brush xml:id="br0">
      <inkml:brushProperty name="width" value="0.05" units="cm"/>
      <inkml:brushProperty name="height" value="0.05" units="cm"/>
      <inkml:brushProperty name="color" value="#5F5F5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6:59:33.798"/>
    </inkml:context>
    <inkml:brush xml:id="br0">
      <inkml:brushProperty name="width" value="0.05" units="cm"/>
      <inkml:brushProperty name="height" value="0.05" units="cm"/>
      <inkml:brushProperty name="color" value="#5F5F5F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8FA5-387D-8A5C-C010-6A8C2F9F5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76C7-A47F-7DA2-9B3A-491DB13E5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2658-2AD9-57C3-E62F-94927DFB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B5B-D6E7-4E84-B433-E99CB5239C6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01D1-740D-8983-865D-251D1FE3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A464-F6AF-CEAB-89CE-D4B3838D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8C16-0B2A-4F68-AA19-D0658CAF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4C4E-A86F-346F-A77E-7F001F42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A19B3-872E-D531-584E-9CE82493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BB61-4D5F-F1C5-CF3C-1350FA80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B5B-D6E7-4E84-B433-E99CB5239C6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64309-B6EC-095D-D069-E6D88BCA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3FC0-97AE-E386-EB6A-B31DCE68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8C16-0B2A-4F68-AA19-D0658CAF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39E26-AE7A-86C8-7F6B-D42799D62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696BB-95AD-F774-2828-E2DD0142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5536-88DC-0179-ABB7-F652F092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B5B-D6E7-4E84-B433-E99CB5239C6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BE02-B651-56BE-D00A-27E354BF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CF63-1E4B-B5BF-65EC-1C39FCAA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8C16-0B2A-4F68-AA19-D0658CAF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8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D3AA-FD79-AE4E-B09F-05506B9E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1D10-FC90-8526-AC2D-C6C855A5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C3EE-E57C-A574-F041-AC3224E6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B5B-D6E7-4E84-B433-E99CB5239C6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64615-C49E-E8C2-26F9-B6F4D508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24B2-3647-5353-9DE8-FE75E2E3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8C16-0B2A-4F68-AA19-D0658CAF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A87E-2B7C-CA9E-E346-1946096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A449-D5BC-9F4F-AAE6-A096FCFBD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678F6-9613-B6BC-E18A-B63F741A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B5B-D6E7-4E84-B433-E99CB5239C6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D5B0-FB91-DD44-ECA2-C3427B6E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BB99D-649B-372E-D794-C587C5B7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8C16-0B2A-4F68-AA19-D0658CAF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6931-EC57-84B1-12DB-1557CA08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DF31-2189-0EC9-3E1A-439646B8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14716-B6FB-F393-61E4-7B8AA5195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AF32-E37B-2978-6FD2-A59888AB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B5B-D6E7-4E84-B433-E99CB5239C6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A41D2-A466-940D-3051-75C04166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DAC56-9135-CCEC-5BC5-F243B2EC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8C16-0B2A-4F68-AA19-D0658CAF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D7B9-9F9A-358F-F241-7A6D980B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57A98-0E7A-697F-7B05-F00DEEA7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82A9-59C7-8ED8-AABF-0EA6D5EE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0E124-18ED-0998-0C8C-279B2AFE4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D73C4-031A-8C52-3BD8-28B16E15B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5F02D-7087-4772-EC4A-A7D4FF4F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B5B-D6E7-4E84-B433-E99CB5239C6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C05CB-4E3C-D5C5-A96C-C609423D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436EB-0CD5-A9AD-62B7-640C8380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8C16-0B2A-4F68-AA19-D0658CAF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004A-F22B-654C-2FB0-6A0EAA95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80790-CA4A-57A3-B7FB-1D7B6954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B5B-D6E7-4E84-B433-E99CB5239C6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AD3E-9D59-04ED-409C-6C299F4A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64EEF-4649-BC7B-0A25-DCCA371E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8C16-0B2A-4F68-AA19-D0658CAF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7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DCCB1-4E09-6BE5-929A-78EC5BE3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B5B-D6E7-4E84-B433-E99CB5239C6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976CA-5A1A-AE3B-7326-4B74615E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EDD85-9CE4-981E-E2DC-5E2397F2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8C16-0B2A-4F68-AA19-D0658CAF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4101-4BE4-9609-5625-00F3D075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05A4-1E7A-3F9E-F16C-24BA69C2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7770C-7962-456A-D3B4-C42B2F690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BEA86-6452-03C4-6B5D-D79840D7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B5B-D6E7-4E84-B433-E99CB5239C6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A62C4-2354-8188-4F7A-87ADEA78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A4B2-5FA0-49B8-8212-6BA7AE12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8C16-0B2A-4F68-AA19-D0658CAF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B20D-71A6-DEBC-57CA-F486B232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529D4-7A41-8D1F-5EAD-47D507F66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7C1EF-2857-0E3A-7CDD-7F100E75A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A6EE1-3707-F26F-78BB-C9AFC3E2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B5B-D6E7-4E84-B433-E99CB5239C6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A2908-A0CE-729F-40D5-2F3F6DBF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ABA35-8B57-63B8-7072-62A328C1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8C16-0B2A-4F68-AA19-D0658CAF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43D07-B33A-BBA9-DAA7-EA5B5B9A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3801C-ED12-01A5-7C0A-3D692B3A7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080B-D519-7ED6-6C77-35C918B53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2B5B-D6E7-4E84-B433-E99CB5239C6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8F48-4274-57A4-B6A2-3CCE1EF98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10D4-1160-4400-62D8-CA4CA123C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8C16-0B2A-4F68-AA19-D0658CAF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3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16EA-0BC0-A65C-BBF9-8420828ED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cycle of a container Interface inside a 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E4168-920C-E13C-1330-8EF8D4826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 Hoang Dung - 19/4/2023</a:t>
            </a:r>
          </a:p>
        </p:txBody>
      </p:sp>
    </p:spTree>
    <p:extLst>
      <p:ext uri="{BB962C8B-B14F-4D97-AF65-F5344CB8AC3E}">
        <p14:creationId xmlns:p14="http://schemas.microsoft.com/office/powerpoint/2010/main" val="344273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5846-2A83-896F-E803-62F51A82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vi-VN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Condition:</a:t>
            </a: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D467-A607-6B44-96CD-D4FF9DF1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OVN provide virtual network abstraction by converting information written in OVN_NB </a:t>
            </a:r>
            <a:r>
              <a:rPr lang="en-US" dirty="0" err="1"/>
              <a:t>db</a:t>
            </a:r>
            <a:r>
              <a:rPr lang="en-US" dirty="0"/>
              <a:t> to OpenFlow flows in each hypervisor.</a:t>
            </a:r>
          </a:p>
          <a:p>
            <a:r>
              <a:rPr lang="en-US" dirty="0"/>
              <a:t>Secure virtual networking for multi-tenants can only be provided if OVN controller is the only entity that can modify flows in  </a:t>
            </a:r>
            <a:r>
              <a:rPr lang="vi-VN" dirty="0"/>
              <a:t>Ov</a:t>
            </a:r>
            <a:r>
              <a:rPr lang="en-US" dirty="0"/>
              <a:t>S</a:t>
            </a:r>
            <a:r>
              <a:rPr lang="vi-VN" dirty="0"/>
              <a:t> (to make sure that tenant workloads running inside VMs cannot make any changes to OvS flows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6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AB51-9EFE-2D57-F2E5-8B0F8444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 </a:t>
            </a:r>
            <a:r>
              <a:rPr lang="vi-VN" sz="3200" dirty="0"/>
              <a:t> </a:t>
            </a:r>
            <a:r>
              <a:rPr lang="en-US" sz="3200" dirty="0"/>
              <a:t>Distinguish network traffic of CIFs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7668-FE9D-4235-DCCE-CA2B0A78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 When mu</a:t>
            </a:r>
            <a:r>
              <a:rPr lang="en-US" dirty="0"/>
              <a:t>l</a:t>
            </a:r>
            <a:r>
              <a:rPr lang="vi-VN" dirty="0"/>
              <a:t>tiple </a:t>
            </a:r>
            <a:r>
              <a:rPr lang="en-US" dirty="0"/>
              <a:t>containers are created -&gt; multiple CIFs associated.</a:t>
            </a:r>
          </a:p>
          <a:p>
            <a:r>
              <a:rPr lang="en-US" dirty="0"/>
              <a:t> Network traffic associated with these CIFs need to reach the </a:t>
            </a:r>
            <a:r>
              <a:rPr lang="en-US" dirty="0" err="1"/>
              <a:t>OvS</a:t>
            </a:r>
            <a:r>
              <a:rPr lang="en-US" dirty="0"/>
              <a:t> integration bridge running in the hypervisor.</a:t>
            </a:r>
          </a:p>
          <a:p>
            <a:r>
              <a:rPr lang="en-US" dirty="0"/>
              <a:t> OVN should be able to distinguish network traffic coming from different CIFs.</a:t>
            </a:r>
          </a:p>
          <a:p>
            <a:r>
              <a:rPr lang="en-US" dirty="0"/>
              <a:t>Two ways to distinguish network traffic of CIFs:</a:t>
            </a:r>
          </a:p>
          <a:p>
            <a:pPr marL="457200" lvl="1" indent="0" algn="just">
              <a:buNone/>
            </a:pPr>
            <a:r>
              <a:rPr lang="en-US" dirty="0"/>
              <a:t> + Provide one VIF for every CIF ( 1:1 model) -&gt; make slow down</a:t>
            </a:r>
          </a:p>
          <a:p>
            <a:pPr marL="457200" lvl="1" indent="0" algn="just">
              <a:buNone/>
            </a:pPr>
            <a:r>
              <a:rPr lang="en-US" dirty="0"/>
              <a:t> + Provide one VIF for all CIFs (1 : many model)</a:t>
            </a:r>
          </a:p>
        </p:txBody>
      </p:sp>
    </p:spTree>
    <p:extLst>
      <p:ext uri="{BB962C8B-B14F-4D97-AF65-F5344CB8AC3E}">
        <p14:creationId xmlns:p14="http://schemas.microsoft.com/office/powerpoint/2010/main" val="37148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B76A77-02C1-9BFE-BEE6-2B243186F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8" y="2104589"/>
            <a:ext cx="5041429" cy="29047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CD9895-C47E-8901-3DE1-2D71454F6E51}"/>
                  </a:ext>
                </a:extLst>
              </p14:cNvPr>
              <p14:cNvContentPartPr/>
              <p14:nvPr/>
            </p14:nvContentPartPr>
            <p14:xfrm>
              <a:off x="7858260" y="4448325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CD9895-C47E-8901-3DE1-2D71454F6E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9260" y="44393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29885D-D491-E7E1-B335-C7934689B661}"/>
                  </a:ext>
                </a:extLst>
              </p14:cNvPr>
              <p14:cNvContentPartPr/>
              <p14:nvPr/>
            </p14:nvContentPartPr>
            <p14:xfrm>
              <a:off x="8505900" y="282868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29885D-D491-E7E1-B335-C7934689B6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6900" y="28196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4D4E37-2740-E026-0A14-651B98DE4C55}"/>
                  </a:ext>
                </a:extLst>
              </p14:cNvPr>
              <p14:cNvContentPartPr/>
              <p14:nvPr/>
            </p14:nvContentPartPr>
            <p14:xfrm>
              <a:off x="7657740" y="1323885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4D4E37-2740-E026-0A14-651B98DE4C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49100" y="13148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7B60E14-2F6D-39ED-3493-97A34D4B9E30}"/>
                  </a:ext>
                </a:extLst>
              </p14:cNvPr>
              <p14:cNvContentPartPr/>
              <p14:nvPr/>
            </p14:nvContentPartPr>
            <p14:xfrm>
              <a:off x="7896060" y="187648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7B60E14-2F6D-39ED-3493-97A34D4B9E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7060" y="18674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FB4F9CD-2D42-688F-F4F9-3124754AE735}"/>
                  </a:ext>
                </a:extLst>
              </p14:cNvPr>
              <p14:cNvContentPartPr/>
              <p14:nvPr/>
            </p14:nvContentPartPr>
            <p14:xfrm>
              <a:off x="8267580" y="128536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FB4F9CD-2D42-688F-F4F9-3124754AE7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8940" y="127672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087C8A9-3D15-0B4E-DFF5-6030EA952CE1}"/>
              </a:ext>
            </a:extLst>
          </p:cNvPr>
          <p:cNvSpPr/>
          <p:nvPr/>
        </p:nvSpPr>
        <p:spPr>
          <a:xfrm>
            <a:off x="6228291" y="2114452"/>
            <a:ext cx="5420005" cy="281674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9F3E87-DA10-33FB-32ED-12EE50BA64F9}"/>
              </a:ext>
            </a:extLst>
          </p:cNvPr>
          <p:cNvSpPr/>
          <p:nvPr/>
        </p:nvSpPr>
        <p:spPr>
          <a:xfrm>
            <a:off x="8321490" y="2220694"/>
            <a:ext cx="3005580" cy="1862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eating Smaller Docker Images - Ian Lewis">
            <a:extLst>
              <a:ext uri="{FF2B5EF4-FFF2-40B4-BE49-F238E27FC236}">
                <a16:creationId xmlns:a16="http://schemas.microsoft.com/office/drawing/2014/main" id="{78EECAAD-9687-BA17-3CF6-47E79691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29" y="2226827"/>
            <a:ext cx="538842" cy="47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reating Smaller Docker Images - Ian Lewis">
            <a:extLst>
              <a:ext uri="{FF2B5EF4-FFF2-40B4-BE49-F238E27FC236}">
                <a16:creationId xmlns:a16="http://schemas.microsoft.com/office/drawing/2014/main" id="{C7517A12-B017-53AC-D779-AB10222FF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663" y="2231588"/>
            <a:ext cx="538842" cy="47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reating Smaller Docker Images - Ian Lewis">
            <a:extLst>
              <a:ext uri="{FF2B5EF4-FFF2-40B4-BE49-F238E27FC236}">
                <a16:creationId xmlns:a16="http://schemas.microsoft.com/office/drawing/2014/main" id="{1FD227A1-0879-08EF-E930-053BAE870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898" y="2231588"/>
            <a:ext cx="538842" cy="47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reating Smaller Docker Images - Ian Lewis">
            <a:extLst>
              <a:ext uri="{FF2B5EF4-FFF2-40B4-BE49-F238E27FC236}">
                <a16:creationId xmlns:a16="http://schemas.microsoft.com/office/drawing/2014/main" id="{32F1A9BF-CA69-33D0-AE5E-D18D4BD23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130" y="2234845"/>
            <a:ext cx="538842" cy="47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A271158-4F72-5FFC-44DE-C16E97A44E6C}"/>
              </a:ext>
            </a:extLst>
          </p:cNvPr>
          <p:cNvSpPr/>
          <p:nvPr/>
        </p:nvSpPr>
        <p:spPr>
          <a:xfrm>
            <a:off x="8549990" y="3375684"/>
            <a:ext cx="2641854" cy="5601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OVS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293724-F9CE-2871-9F48-9B22970C068E}"/>
              </a:ext>
            </a:extLst>
          </p:cNvPr>
          <p:cNvSpPr/>
          <p:nvPr/>
        </p:nvSpPr>
        <p:spPr>
          <a:xfrm>
            <a:off x="6829602" y="4217356"/>
            <a:ext cx="4495799" cy="5601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OVS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3C705B-EB17-CD5C-90FB-DAEB0A7A51E6}"/>
              </a:ext>
            </a:extLst>
          </p:cNvPr>
          <p:cNvCxnSpPr/>
          <p:nvPr/>
        </p:nvCxnSpPr>
        <p:spPr>
          <a:xfrm>
            <a:off x="8859851" y="2733277"/>
            <a:ext cx="0" cy="510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66F1FC-FA5B-1152-8EA8-6230861C6E40}"/>
              </a:ext>
            </a:extLst>
          </p:cNvPr>
          <p:cNvCxnSpPr/>
          <p:nvPr/>
        </p:nvCxnSpPr>
        <p:spPr>
          <a:xfrm>
            <a:off x="9586295" y="2775032"/>
            <a:ext cx="0" cy="510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3D5C3C-57CB-8500-40C8-D4B242C38F51}"/>
              </a:ext>
            </a:extLst>
          </p:cNvPr>
          <p:cNvCxnSpPr/>
          <p:nvPr/>
        </p:nvCxnSpPr>
        <p:spPr>
          <a:xfrm>
            <a:off x="10285349" y="2733277"/>
            <a:ext cx="0" cy="510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829DE0-857B-6C44-706B-31CF2CBBB739}"/>
              </a:ext>
            </a:extLst>
          </p:cNvPr>
          <p:cNvCxnSpPr/>
          <p:nvPr/>
        </p:nvCxnSpPr>
        <p:spPr>
          <a:xfrm>
            <a:off x="10987811" y="2738253"/>
            <a:ext cx="0" cy="510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90F433-9704-C14B-82B4-8013BF4BECED}"/>
              </a:ext>
            </a:extLst>
          </p:cNvPr>
          <p:cNvCxnSpPr/>
          <p:nvPr/>
        </p:nvCxnSpPr>
        <p:spPr>
          <a:xfrm>
            <a:off x="9842218" y="3905094"/>
            <a:ext cx="0" cy="312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3E360CF-D168-45D4-65C7-E592D8E8F8AE}"/>
              </a:ext>
            </a:extLst>
          </p:cNvPr>
          <p:cNvSpPr/>
          <p:nvPr/>
        </p:nvSpPr>
        <p:spPr>
          <a:xfrm>
            <a:off x="8781407" y="2601007"/>
            <a:ext cx="156887" cy="1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5C64A9D-6BF7-3D4A-71D0-3F0A36F836F2}"/>
              </a:ext>
            </a:extLst>
          </p:cNvPr>
          <p:cNvSpPr/>
          <p:nvPr/>
        </p:nvSpPr>
        <p:spPr>
          <a:xfrm>
            <a:off x="9495745" y="2652654"/>
            <a:ext cx="156887" cy="1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8CA1D5D-C12E-440E-7CBA-734281F8E0AC}"/>
              </a:ext>
            </a:extLst>
          </p:cNvPr>
          <p:cNvSpPr/>
          <p:nvPr/>
        </p:nvSpPr>
        <p:spPr>
          <a:xfrm>
            <a:off x="10203402" y="2644636"/>
            <a:ext cx="156887" cy="1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0CE76E-B60F-4A5C-8803-FC3D93E31360}"/>
              </a:ext>
            </a:extLst>
          </p:cNvPr>
          <p:cNvSpPr/>
          <p:nvPr/>
        </p:nvSpPr>
        <p:spPr>
          <a:xfrm>
            <a:off x="10909368" y="2618893"/>
            <a:ext cx="156887" cy="1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FA9800-4A43-D49A-9884-623F4CAA0BB4}"/>
              </a:ext>
            </a:extLst>
          </p:cNvPr>
          <p:cNvSpPr/>
          <p:nvPr/>
        </p:nvSpPr>
        <p:spPr>
          <a:xfrm>
            <a:off x="8781408" y="3244396"/>
            <a:ext cx="156887" cy="1243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36134C-EFF0-5F7E-04F5-ECD649E892E7}"/>
              </a:ext>
            </a:extLst>
          </p:cNvPr>
          <p:cNvSpPr/>
          <p:nvPr/>
        </p:nvSpPr>
        <p:spPr>
          <a:xfrm>
            <a:off x="10220601" y="3243443"/>
            <a:ext cx="156887" cy="1243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2A4BB22-6676-E3DB-451D-FF0E6351D6F4}"/>
              </a:ext>
            </a:extLst>
          </p:cNvPr>
          <p:cNvSpPr/>
          <p:nvPr/>
        </p:nvSpPr>
        <p:spPr>
          <a:xfrm>
            <a:off x="9530930" y="3285198"/>
            <a:ext cx="156887" cy="1243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10DC622-0923-E26C-8C8E-31D21CA4DF85}"/>
              </a:ext>
            </a:extLst>
          </p:cNvPr>
          <p:cNvSpPr/>
          <p:nvPr/>
        </p:nvSpPr>
        <p:spPr>
          <a:xfrm>
            <a:off x="10909368" y="3243443"/>
            <a:ext cx="156887" cy="1243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FC7D2B-49B3-C7FF-0683-42E87B0F4E2B}"/>
              </a:ext>
            </a:extLst>
          </p:cNvPr>
          <p:cNvCxnSpPr/>
          <p:nvPr/>
        </p:nvCxnSpPr>
        <p:spPr>
          <a:xfrm flipH="1">
            <a:off x="7657740" y="2652654"/>
            <a:ext cx="1123668" cy="20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258BC5-9841-D2C6-26E7-C46870D9E45C}"/>
              </a:ext>
            </a:extLst>
          </p:cNvPr>
          <p:cNvCxnSpPr>
            <a:stCxn id="56" idx="2"/>
          </p:cNvCxnSpPr>
          <p:nvPr/>
        </p:nvCxnSpPr>
        <p:spPr>
          <a:xfrm flipH="1">
            <a:off x="7319143" y="3306564"/>
            <a:ext cx="1462265" cy="31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5AA33A9-E433-D2C1-46CC-6E1ADB93D9CF}"/>
              </a:ext>
            </a:extLst>
          </p:cNvPr>
          <p:cNvSpPr txBox="1"/>
          <p:nvPr/>
        </p:nvSpPr>
        <p:spPr>
          <a:xfrm>
            <a:off x="7079008" y="2705748"/>
            <a:ext cx="6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CIF</a:t>
            </a:r>
            <a:endParaRPr 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7FBE66CF-3BC5-B5D5-6AF2-C638C3E96B20}"/>
              </a:ext>
            </a:extLst>
          </p:cNvPr>
          <p:cNvSpPr txBox="1"/>
          <p:nvPr/>
        </p:nvSpPr>
        <p:spPr>
          <a:xfrm>
            <a:off x="6829602" y="3433661"/>
            <a:ext cx="58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VIF</a:t>
            </a:r>
            <a:endParaRPr 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9F613F9-951F-3836-2469-405EDC36429F}"/>
              </a:ext>
            </a:extLst>
          </p:cNvPr>
          <p:cNvSpPr txBox="1"/>
          <p:nvPr/>
        </p:nvSpPr>
        <p:spPr>
          <a:xfrm>
            <a:off x="1985028" y="5263337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1:many model</a:t>
            </a:r>
            <a:endParaRPr lang="en-US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CB6C215-86C6-8734-16A5-3EB9B5F1846D}"/>
              </a:ext>
            </a:extLst>
          </p:cNvPr>
          <p:cNvSpPr txBox="1"/>
          <p:nvPr/>
        </p:nvSpPr>
        <p:spPr>
          <a:xfrm>
            <a:off x="8521049" y="5202975"/>
            <a:ext cx="134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1:1 model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2228B-E108-A71F-CA7D-8AB7EAA69F5A}"/>
              </a:ext>
            </a:extLst>
          </p:cNvPr>
          <p:cNvSpPr txBox="1"/>
          <p:nvPr/>
        </p:nvSpPr>
        <p:spPr>
          <a:xfrm>
            <a:off x="744942" y="645567"/>
            <a:ext cx="10966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 D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istinguish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network traffic of CIFs</a:t>
            </a:r>
          </a:p>
        </p:txBody>
      </p:sp>
    </p:spTree>
    <p:extLst>
      <p:ext uri="{BB962C8B-B14F-4D97-AF65-F5344CB8AC3E}">
        <p14:creationId xmlns:p14="http://schemas.microsoft.com/office/powerpoint/2010/main" val="185771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8379BD-059B-ACBA-2C03-40EF0659435D}"/>
              </a:ext>
            </a:extLst>
          </p:cNvPr>
          <p:cNvSpPr/>
          <p:nvPr/>
        </p:nvSpPr>
        <p:spPr>
          <a:xfrm>
            <a:off x="4295440" y="657483"/>
            <a:ext cx="2923662" cy="46079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CMS</a:t>
            </a:r>
          </a:p>
          <a:p>
            <a:pPr algn="ctr"/>
            <a:r>
              <a:rPr lang="vi-VN" dirty="0"/>
              <a:t>(OpenStack Neutron/K8s)</a:t>
            </a:r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CFB54B3-DF10-B860-5707-05CAF70AB81F}"/>
              </a:ext>
            </a:extLst>
          </p:cNvPr>
          <p:cNvSpPr/>
          <p:nvPr/>
        </p:nvSpPr>
        <p:spPr>
          <a:xfrm>
            <a:off x="5580849" y="1061987"/>
            <a:ext cx="200599" cy="35639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78FDA19-9252-E659-F162-1976F57D4B6C}"/>
              </a:ext>
            </a:extLst>
          </p:cNvPr>
          <p:cNvSpPr/>
          <p:nvPr/>
        </p:nvSpPr>
        <p:spPr>
          <a:xfrm>
            <a:off x="3964039" y="1397061"/>
            <a:ext cx="3515012" cy="263396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FFCD1D-9981-48DD-1228-E7A3D29017A5}"/>
              </a:ext>
            </a:extLst>
          </p:cNvPr>
          <p:cNvSpPr/>
          <p:nvPr/>
        </p:nvSpPr>
        <p:spPr>
          <a:xfrm>
            <a:off x="4464059" y="1406481"/>
            <a:ext cx="2494384" cy="6347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OVN-Northbound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FEA956D-06CA-FAE6-2463-FFB81DE0185D}"/>
              </a:ext>
            </a:extLst>
          </p:cNvPr>
          <p:cNvSpPr/>
          <p:nvPr/>
        </p:nvSpPr>
        <p:spPr>
          <a:xfrm>
            <a:off x="5513296" y="2044688"/>
            <a:ext cx="377500" cy="333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1FD33F-6410-0529-1F64-417EBAF1E465}"/>
              </a:ext>
            </a:extLst>
          </p:cNvPr>
          <p:cNvSpPr/>
          <p:nvPr/>
        </p:nvSpPr>
        <p:spPr>
          <a:xfrm>
            <a:off x="5195331" y="2384901"/>
            <a:ext cx="1000125" cy="348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northd</a:t>
            </a:r>
            <a:endParaRPr lang="en-US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7A8C4197-050D-08E6-132F-DCB5B1C95048}"/>
              </a:ext>
            </a:extLst>
          </p:cNvPr>
          <p:cNvSpPr/>
          <p:nvPr/>
        </p:nvSpPr>
        <p:spPr>
          <a:xfrm>
            <a:off x="5498911" y="2747506"/>
            <a:ext cx="379858" cy="348926"/>
          </a:xfrm>
          <a:prstGeom prst="downArrow">
            <a:avLst>
              <a:gd name="adj1" fmla="val 50000"/>
              <a:gd name="adj2" fmla="val 47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F17B306-8AC7-4AD3-422E-C59859D432F7}"/>
              </a:ext>
            </a:extLst>
          </p:cNvPr>
          <p:cNvSpPr/>
          <p:nvPr/>
        </p:nvSpPr>
        <p:spPr>
          <a:xfrm>
            <a:off x="4358941" y="3098664"/>
            <a:ext cx="2494384" cy="6797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OVN-Southbound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93B1B307-52D9-98CB-D5D7-BA164BD5534E}"/>
              </a:ext>
            </a:extLst>
          </p:cNvPr>
          <p:cNvSpPr/>
          <p:nvPr/>
        </p:nvSpPr>
        <p:spPr>
          <a:xfrm>
            <a:off x="5497389" y="3784572"/>
            <a:ext cx="402091" cy="636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0D1AB97-72FD-20C1-2D6E-9E00E60E4910}"/>
              </a:ext>
            </a:extLst>
          </p:cNvPr>
          <p:cNvSpPr/>
          <p:nvPr/>
        </p:nvSpPr>
        <p:spPr>
          <a:xfrm>
            <a:off x="647702" y="4276725"/>
            <a:ext cx="4607523" cy="2322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9E1D3AB-B53D-43B9-B418-638F3935FF0F}"/>
              </a:ext>
            </a:extLst>
          </p:cNvPr>
          <p:cNvSpPr/>
          <p:nvPr/>
        </p:nvSpPr>
        <p:spPr>
          <a:xfrm>
            <a:off x="6131812" y="4254433"/>
            <a:ext cx="5317235" cy="23675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7E41524-FC87-33A8-33C1-2CD9B6B45068}"/>
              </a:ext>
            </a:extLst>
          </p:cNvPr>
          <p:cNvSpPr/>
          <p:nvPr/>
        </p:nvSpPr>
        <p:spPr>
          <a:xfrm>
            <a:off x="3525503" y="4341366"/>
            <a:ext cx="1632857" cy="7676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OVN-controller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66BC1EF-06A6-0613-43C3-A568358F269F}"/>
              </a:ext>
            </a:extLst>
          </p:cNvPr>
          <p:cNvSpPr/>
          <p:nvPr/>
        </p:nvSpPr>
        <p:spPr>
          <a:xfrm>
            <a:off x="6223928" y="4353207"/>
            <a:ext cx="1632857" cy="7676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OVN-controller</a:t>
            </a:r>
            <a:endParaRPr 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F3BE35D-2FC8-6680-C646-144F1E3B1BD2}"/>
              </a:ext>
            </a:extLst>
          </p:cNvPr>
          <p:cNvSpPr/>
          <p:nvPr/>
        </p:nvSpPr>
        <p:spPr>
          <a:xfrm rot="8913965">
            <a:off x="5091294" y="4075918"/>
            <a:ext cx="542477" cy="334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B406DF3-D798-AB6F-FC75-29F7FD4BCB44}"/>
              </a:ext>
            </a:extLst>
          </p:cNvPr>
          <p:cNvSpPr/>
          <p:nvPr/>
        </p:nvSpPr>
        <p:spPr>
          <a:xfrm rot="2415437">
            <a:off x="5737238" y="4077228"/>
            <a:ext cx="558907" cy="334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D68DB79-2A64-23FB-145E-87194757F84C}"/>
              </a:ext>
            </a:extLst>
          </p:cNvPr>
          <p:cNvSpPr/>
          <p:nvPr/>
        </p:nvSpPr>
        <p:spPr>
          <a:xfrm>
            <a:off x="904158" y="5832577"/>
            <a:ext cx="3228975" cy="7676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OVS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07700F-8EFB-5A95-0D88-AD32F3A423E7}"/>
              </a:ext>
            </a:extLst>
          </p:cNvPr>
          <p:cNvSpPr/>
          <p:nvPr/>
        </p:nvSpPr>
        <p:spPr>
          <a:xfrm>
            <a:off x="7654915" y="5854348"/>
            <a:ext cx="3228975" cy="7676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OVS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3EDF0FE-1042-32CA-C06C-B95D82CBD462}"/>
              </a:ext>
            </a:extLst>
          </p:cNvPr>
          <p:cNvSpPr/>
          <p:nvPr/>
        </p:nvSpPr>
        <p:spPr>
          <a:xfrm rot="1732499">
            <a:off x="3654210" y="5066656"/>
            <a:ext cx="390936" cy="1163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9B1E29E9-247F-92B6-8439-9910F5B660BB}"/>
              </a:ext>
            </a:extLst>
          </p:cNvPr>
          <p:cNvSpPr/>
          <p:nvPr/>
        </p:nvSpPr>
        <p:spPr>
          <a:xfrm rot="18658584">
            <a:off x="7718361" y="5022972"/>
            <a:ext cx="390936" cy="1456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80E901C5-5516-7E8E-90E1-237483962EDC}"/>
              </a:ext>
            </a:extLst>
          </p:cNvPr>
          <p:cNvSpPr/>
          <p:nvPr/>
        </p:nvSpPr>
        <p:spPr>
          <a:xfrm rot="11172000">
            <a:off x="1925219" y="5563492"/>
            <a:ext cx="194759" cy="709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2C0CD378-D42A-60CD-EB68-B905FE1DF803}"/>
              </a:ext>
            </a:extLst>
          </p:cNvPr>
          <p:cNvSpPr/>
          <p:nvPr/>
        </p:nvSpPr>
        <p:spPr>
          <a:xfrm rot="11071014">
            <a:off x="10144721" y="5534551"/>
            <a:ext cx="257176" cy="767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C6661E-82DF-7DE8-3D26-C6472AEA90A7}"/>
              </a:ext>
            </a:extLst>
          </p:cNvPr>
          <p:cNvCxnSpPr>
            <a:cxnSpLocks/>
          </p:cNvCxnSpPr>
          <p:nvPr/>
        </p:nvCxnSpPr>
        <p:spPr>
          <a:xfrm flipV="1">
            <a:off x="2849035" y="1349778"/>
            <a:ext cx="1284098" cy="1152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38FC5C-8AC4-8F34-4315-87F5052F525D}"/>
              </a:ext>
            </a:extLst>
          </p:cNvPr>
          <p:cNvCxnSpPr>
            <a:cxnSpLocks/>
          </p:cNvCxnSpPr>
          <p:nvPr/>
        </p:nvCxnSpPr>
        <p:spPr>
          <a:xfrm flipH="1">
            <a:off x="4222944" y="1170635"/>
            <a:ext cx="5363" cy="311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3F0649F-B07A-DFAE-DB50-16DCA71D8F5A}"/>
              </a:ext>
            </a:extLst>
          </p:cNvPr>
          <p:cNvSpPr txBox="1"/>
          <p:nvPr/>
        </p:nvSpPr>
        <p:spPr>
          <a:xfrm>
            <a:off x="15749" y="801303"/>
            <a:ext cx="2624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CMS create containers inside VM ( need to know </a:t>
            </a:r>
            <a:r>
              <a:rPr lang="en-US" sz="1400" dirty="0" err="1"/>
              <a:t>vif_id</a:t>
            </a:r>
            <a:r>
              <a:rPr lang="en-US" sz="1400" dirty="0"/>
              <a:t>, choose an unused VLAN inside that VM).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B8814C-A67B-D0E6-B6C0-19F69F893569}"/>
              </a:ext>
            </a:extLst>
          </p:cNvPr>
          <p:cNvCxnSpPr>
            <a:cxnSpLocks/>
          </p:cNvCxnSpPr>
          <p:nvPr/>
        </p:nvCxnSpPr>
        <p:spPr>
          <a:xfrm>
            <a:off x="2863149" y="2041229"/>
            <a:ext cx="132470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681C59D-6773-D3A1-B20D-6344FFC07302}"/>
              </a:ext>
            </a:extLst>
          </p:cNvPr>
          <p:cNvSpPr txBox="1"/>
          <p:nvPr/>
        </p:nvSpPr>
        <p:spPr>
          <a:xfrm>
            <a:off x="609168" y="1540536"/>
            <a:ext cx="2556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CMS update the OVN Northbound </a:t>
            </a:r>
            <a:r>
              <a:rPr lang="en-US" sz="1400" dirty="0" err="1"/>
              <a:t>db</a:t>
            </a:r>
            <a:r>
              <a:rPr lang="en-US" sz="1400" dirty="0"/>
              <a:t> by adding a row (</a:t>
            </a:r>
            <a:r>
              <a:rPr lang="en-US" sz="1400" b="1" dirty="0"/>
              <a:t>name</a:t>
            </a:r>
            <a:r>
              <a:rPr lang="en-US" sz="1400" dirty="0"/>
              <a:t>, </a:t>
            </a:r>
            <a:r>
              <a:rPr lang="en-US" sz="1400" b="1" dirty="0" err="1"/>
              <a:t>parent_name</a:t>
            </a:r>
            <a:r>
              <a:rPr lang="en-US" sz="1400" dirty="0"/>
              <a:t>, </a:t>
            </a:r>
            <a:r>
              <a:rPr lang="en-US" sz="1400" b="1" dirty="0"/>
              <a:t>tag</a:t>
            </a:r>
            <a:r>
              <a:rPr lang="en-US" sz="1400" dirty="0"/>
              <a:t>) to </a:t>
            </a:r>
            <a:r>
              <a:rPr lang="en-US" sz="1400" b="1" dirty="0" err="1"/>
              <a:t>Logical_Switch_Port</a:t>
            </a:r>
            <a:r>
              <a:rPr lang="en-US" sz="1400" b="1" dirty="0"/>
              <a:t> </a:t>
            </a:r>
            <a:r>
              <a:rPr lang="en-US" sz="1400" dirty="0"/>
              <a:t>table.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B27EAF8-B952-D0E9-B837-9EF0C277419F}"/>
              </a:ext>
            </a:extLst>
          </p:cNvPr>
          <p:cNvSpPr txBox="1"/>
          <p:nvPr/>
        </p:nvSpPr>
        <p:spPr>
          <a:xfrm>
            <a:off x="744305" y="2512257"/>
            <a:ext cx="2556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</a:t>
            </a:r>
            <a:r>
              <a:rPr lang="en-US" sz="1400" dirty="0" err="1"/>
              <a:t>Ovn-northd</a:t>
            </a:r>
            <a:r>
              <a:rPr lang="en-US" sz="1400" dirty="0"/>
              <a:t> update OVN Southbound </a:t>
            </a:r>
            <a:r>
              <a:rPr lang="en-US" sz="1400" dirty="0" err="1"/>
              <a:t>db</a:t>
            </a:r>
            <a:r>
              <a:rPr lang="en-US" sz="1400" dirty="0"/>
              <a:t> by adding a row to </a:t>
            </a:r>
            <a:r>
              <a:rPr lang="en-US" sz="1400" b="1" dirty="0" err="1"/>
              <a:t>Logical_Flow</a:t>
            </a:r>
            <a:r>
              <a:rPr lang="en-US" sz="1400" b="1" dirty="0"/>
              <a:t> </a:t>
            </a:r>
            <a:r>
              <a:rPr lang="en-US" sz="1400" dirty="0"/>
              <a:t>table and a row to </a:t>
            </a:r>
            <a:r>
              <a:rPr lang="en-US" sz="1400" b="1" dirty="0"/>
              <a:t>Binding</a:t>
            </a:r>
            <a:r>
              <a:rPr lang="en-US" sz="1400" dirty="0"/>
              <a:t> table.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664A49-27FF-A0C1-35C6-9132CB2F2EA5}"/>
              </a:ext>
            </a:extLst>
          </p:cNvPr>
          <p:cNvCxnSpPr>
            <a:cxnSpLocks/>
          </p:cNvCxnSpPr>
          <p:nvPr/>
        </p:nvCxnSpPr>
        <p:spPr>
          <a:xfrm>
            <a:off x="2879284" y="3102004"/>
            <a:ext cx="132470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D368CC0-D5AC-41C0-8601-07E475A7736B}"/>
              </a:ext>
            </a:extLst>
          </p:cNvPr>
          <p:cNvSpPr txBox="1"/>
          <p:nvPr/>
        </p:nvSpPr>
        <p:spPr>
          <a:xfrm>
            <a:off x="15749" y="3409363"/>
            <a:ext cx="23884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</a:t>
            </a:r>
            <a:r>
              <a:rPr lang="en-US" sz="1400" dirty="0" err="1"/>
              <a:t>Ovn</a:t>
            </a:r>
            <a:r>
              <a:rPr lang="en-US" sz="1400" dirty="0"/>
              <a:t>-Controller update local hypervisor’s </a:t>
            </a:r>
            <a:r>
              <a:rPr lang="en-US" sz="1400" b="1" dirty="0"/>
              <a:t>OpenFlow</a:t>
            </a:r>
            <a:r>
              <a:rPr lang="en-US" sz="1400" dirty="0"/>
              <a:t> table. Afterward it updates the </a:t>
            </a:r>
            <a:r>
              <a:rPr lang="en-US" sz="1400" b="1" dirty="0"/>
              <a:t>Chassis</a:t>
            </a:r>
            <a:r>
              <a:rPr lang="en-US" sz="1400" dirty="0"/>
              <a:t> column of the </a:t>
            </a:r>
            <a:r>
              <a:rPr lang="en-US" sz="1400" b="1" dirty="0"/>
              <a:t>Binding.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02EA140-320A-7403-DC50-2C68F82F8F07}"/>
              </a:ext>
            </a:extLst>
          </p:cNvPr>
          <p:cNvCxnSpPr/>
          <p:nvPr/>
        </p:nvCxnSpPr>
        <p:spPr>
          <a:xfrm>
            <a:off x="2414327" y="3743695"/>
            <a:ext cx="1243730" cy="78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3CAD03C-1C8B-937B-FCF8-EA284EC7CBC9}"/>
              </a:ext>
            </a:extLst>
          </p:cNvPr>
          <p:cNvSpPr txBox="1"/>
          <p:nvPr/>
        </p:nvSpPr>
        <p:spPr>
          <a:xfrm>
            <a:off x="6424152" y="2163055"/>
            <a:ext cx="2267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</a:t>
            </a:r>
            <a:r>
              <a:rPr lang="en-US" sz="1400" dirty="0" err="1"/>
              <a:t>Ovn-northd</a:t>
            </a:r>
            <a:r>
              <a:rPr lang="en-US" sz="1400" dirty="0"/>
              <a:t> updates</a:t>
            </a:r>
            <a:r>
              <a:rPr lang="vi-VN" sz="1400" dirty="0"/>
              <a:t> </a:t>
            </a:r>
            <a:r>
              <a:rPr lang="vi-VN" sz="1400" b="1" dirty="0"/>
              <a:t>chasis</a:t>
            </a:r>
            <a:r>
              <a:rPr lang="vi-VN" sz="1400" dirty="0"/>
              <a:t> column in </a:t>
            </a:r>
            <a:r>
              <a:rPr lang="vi-VN" sz="1400" b="1" dirty="0"/>
              <a:t>Binding </a:t>
            </a:r>
            <a:r>
              <a:rPr lang="vi-VN" sz="1400" dirty="0"/>
              <a:t>table</a:t>
            </a:r>
            <a:r>
              <a:rPr lang="en-US" sz="1400" dirty="0"/>
              <a:t> the </a:t>
            </a:r>
            <a:r>
              <a:rPr lang="en-US" sz="1400" b="1" dirty="0"/>
              <a:t>up</a:t>
            </a:r>
            <a:r>
              <a:rPr lang="en-US" sz="1400" dirty="0"/>
              <a:t> column in </a:t>
            </a:r>
            <a:r>
              <a:rPr lang="en-US" sz="1400" b="1" dirty="0" err="1"/>
              <a:t>Logical_Switch_Port</a:t>
            </a:r>
            <a:r>
              <a:rPr lang="en-US" sz="1400" b="1" dirty="0"/>
              <a:t> </a:t>
            </a:r>
            <a:r>
              <a:rPr lang="en-US" sz="1400" dirty="0"/>
              <a:t>table -&gt; CIF is now up.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243D3F-9B6B-1612-EA14-D4DE578CB9A4}"/>
              </a:ext>
            </a:extLst>
          </p:cNvPr>
          <p:cNvCxnSpPr>
            <a:endCxn id="35" idx="3"/>
          </p:cNvCxnSpPr>
          <p:nvPr/>
        </p:nvCxnSpPr>
        <p:spPr>
          <a:xfrm flipH="1">
            <a:off x="6195456" y="2527769"/>
            <a:ext cx="240362" cy="3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1CB29A-3697-355B-673E-4F7A9B8DAB4C}"/>
              </a:ext>
            </a:extLst>
          </p:cNvPr>
          <p:cNvCxnSpPr>
            <a:cxnSpLocks/>
          </p:cNvCxnSpPr>
          <p:nvPr/>
        </p:nvCxnSpPr>
        <p:spPr>
          <a:xfrm>
            <a:off x="8587729" y="1118282"/>
            <a:ext cx="30734" cy="31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0DF9016-D34F-2296-E870-BF981401216A}"/>
              </a:ext>
            </a:extLst>
          </p:cNvPr>
          <p:cNvCxnSpPr>
            <a:cxnSpLocks/>
          </p:cNvCxnSpPr>
          <p:nvPr/>
        </p:nvCxnSpPr>
        <p:spPr>
          <a:xfrm>
            <a:off x="8618463" y="2510862"/>
            <a:ext cx="132470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E31FE9A-37EB-A9F6-F572-A4AD3FE395E2}"/>
              </a:ext>
            </a:extLst>
          </p:cNvPr>
          <p:cNvSpPr txBox="1"/>
          <p:nvPr/>
        </p:nvSpPr>
        <p:spPr>
          <a:xfrm>
            <a:off x="9886908" y="872725"/>
            <a:ext cx="2212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 The entity stops container, through the CMS delete its row in </a:t>
            </a:r>
            <a:r>
              <a:rPr lang="en-US" sz="1400" b="1" dirty="0" err="1"/>
              <a:t>Logical_Switch_Port</a:t>
            </a:r>
            <a:r>
              <a:rPr lang="en-US" sz="1400" b="1" dirty="0"/>
              <a:t> </a:t>
            </a:r>
            <a:r>
              <a:rPr lang="en-US" sz="1400" dirty="0"/>
              <a:t>table. 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EFAC50-033D-A299-9DB4-5A3C983C3D4E}"/>
              </a:ext>
            </a:extLst>
          </p:cNvPr>
          <p:cNvCxnSpPr>
            <a:cxnSpLocks/>
          </p:cNvCxnSpPr>
          <p:nvPr/>
        </p:nvCxnSpPr>
        <p:spPr>
          <a:xfrm>
            <a:off x="8618463" y="1361304"/>
            <a:ext cx="132470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471E94C-ADE3-F949-411D-25889F05FBAE}"/>
              </a:ext>
            </a:extLst>
          </p:cNvPr>
          <p:cNvSpPr txBox="1"/>
          <p:nvPr/>
        </p:nvSpPr>
        <p:spPr>
          <a:xfrm>
            <a:off x="9889825" y="1866866"/>
            <a:ext cx="2098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7. </a:t>
            </a:r>
            <a:r>
              <a:rPr lang="en-US" sz="1400" dirty="0" err="1"/>
              <a:t>ovn-northd</a:t>
            </a:r>
            <a:r>
              <a:rPr lang="en-US" sz="1400" dirty="0"/>
              <a:t> removes or updates the rows from </a:t>
            </a:r>
            <a:r>
              <a:rPr lang="en-US" sz="1400" b="1" dirty="0" err="1"/>
              <a:t>Logical_Flow</a:t>
            </a:r>
            <a:r>
              <a:rPr lang="en-US" sz="1400" b="1" dirty="0"/>
              <a:t> </a:t>
            </a:r>
            <a:r>
              <a:rPr lang="vi-VN" sz="1400" dirty="0"/>
              <a:t>table and </a:t>
            </a:r>
            <a:r>
              <a:rPr lang="en-US" sz="1400" dirty="0"/>
              <a:t>deletes the row in </a:t>
            </a:r>
            <a:r>
              <a:rPr lang="en-US" sz="1400" b="1" dirty="0"/>
              <a:t>Binding</a:t>
            </a:r>
            <a:r>
              <a:rPr lang="en-US" sz="1400" dirty="0"/>
              <a:t> table for now-destroyed CIF.</a:t>
            </a:r>
            <a:endParaRPr 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AE39D6-E8D8-2582-6298-267F88E2A7EC}"/>
              </a:ext>
            </a:extLst>
          </p:cNvPr>
          <p:cNvSpPr txBox="1"/>
          <p:nvPr/>
        </p:nvSpPr>
        <p:spPr>
          <a:xfrm>
            <a:off x="9921435" y="3247248"/>
            <a:ext cx="2143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8. </a:t>
            </a:r>
            <a:r>
              <a:rPr lang="en-US" sz="1400" dirty="0" err="1"/>
              <a:t>ovn</a:t>
            </a:r>
            <a:r>
              <a:rPr lang="en-US" sz="1400" dirty="0"/>
              <a:t>-controller receives the </a:t>
            </a:r>
            <a:r>
              <a:rPr lang="en-US" sz="1400" b="1" dirty="0" err="1"/>
              <a:t>Logical_Flow</a:t>
            </a:r>
            <a:r>
              <a:rPr lang="en-US" sz="1400" b="1" dirty="0"/>
              <a:t> </a:t>
            </a:r>
            <a:r>
              <a:rPr lang="en-US" sz="1400" dirty="0"/>
              <a:t>table updates -&gt; </a:t>
            </a:r>
            <a:r>
              <a:rPr lang="en-US" sz="1400" dirty="0" err="1"/>
              <a:t>Ovn</a:t>
            </a:r>
            <a:r>
              <a:rPr lang="en-US" sz="1400" dirty="0"/>
              <a:t>-controller updates </a:t>
            </a:r>
            <a:r>
              <a:rPr lang="en-US" sz="1400" b="1" dirty="0"/>
              <a:t>OpenFlow</a:t>
            </a:r>
            <a:r>
              <a:rPr lang="en-US" sz="1400" dirty="0"/>
              <a:t> 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9747-2355-318B-1F44-351B5C12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54" y="4293078"/>
            <a:ext cx="2339543" cy="1265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7C41A-9B24-AEB4-297A-544D189A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769" y="4279268"/>
            <a:ext cx="2339543" cy="12650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4C5813-E9B7-A64A-8FF2-6463D2CE9A75}"/>
              </a:ext>
            </a:extLst>
          </p:cNvPr>
          <p:cNvSpPr txBox="1"/>
          <p:nvPr/>
        </p:nvSpPr>
        <p:spPr>
          <a:xfrm>
            <a:off x="8790" y="19035"/>
            <a:ext cx="8428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Life cycle of container in 1:many model</a:t>
            </a:r>
            <a:endParaRPr lang="en-US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0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394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Life cycle of a container Interface inside a VM</vt:lpstr>
      <vt:lpstr>Condition:</vt:lpstr>
      <vt:lpstr>2.  Distinguish network traffic of CIFs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 of a container Interface inside a VM</dc:title>
  <dc:creator>Bui Hoang Dung 20203683</dc:creator>
  <cp:lastModifiedBy>Bui Hoang Dung 20203683</cp:lastModifiedBy>
  <cp:revision>7</cp:revision>
  <dcterms:created xsi:type="dcterms:W3CDTF">2023-04-18T19:46:51Z</dcterms:created>
  <dcterms:modified xsi:type="dcterms:W3CDTF">2023-04-22T13:04:56Z</dcterms:modified>
</cp:coreProperties>
</file>